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9" r:id="rId2"/>
    <p:sldMasterId id="2147483846" r:id="rId3"/>
  </p:sldMasterIdLst>
  <p:notesMasterIdLst>
    <p:notesMasterId r:id="rId7"/>
  </p:notesMasterIdLst>
  <p:sldIdLst>
    <p:sldId id="493" r:id="rId4"/>
    <p:sldId id="478" r:id="rId5"/>
    <p:sldId id="487" r:id="rId6"/>
  </p:sldIdLst>
  <p:sldSz cx="9144000" cy="6858000" type="screen4x3"/>
  <p:notesSz cx="6794500" cy="9931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7979"/>
    <a:srgbClr val="FF0000"/>
    <a:srgbClr val="FF9393"/>
    <a:srgbClr val="680000"/>
    <a:srgbClr val="FF5757"/>
    <a:srgbClr val="FFFFFF"/>
    <a:srgbClr val="FF6565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6765" autoAdjust="0"/>
    <p:restoredTop sz="98739" autoAdjust="0"/>
  </p:normalViewPr>
  <p:slideViewPr>
    <p:cSldViewPr>
      <p:cViewPr>
        <p:scale>
          <a:sx n="70" d="100"/>
          <a:sy n="70" d="100"/>
        </p:scale>
        <p:origin x="-942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2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93903332854525E-2"/>
          <c:y val="9.8932888057437184E-3"/>
          <c:w val="0.93568353166930018"/>
          <c:h val="0.89117382313681914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firme</c:v>
                </c:pt>
              </c:strCache>
            </c:strRef>
          </c:tx>
          <c:spPr>
            <a:solidFill>
              <a:srgbClr val="003366"/>
            </a:solidFill>
          </c:spPr>
          <c:explosion val="20"/>
          <c:dPt>
            <c:idx val="0"/>
            <c:bubble3D val="0"/>
            <c:spPr>
              <a:solidFill>
                <a:srgbClr val="004186"/>
              </a:solidFill>
            </c:spPr>
          </c:dPt>
          <c:dPt>
            <c:idx val="1"/>
            <c:bubble3D val="0"/>
            <c:explosion val="28"/>
            <c:spPr>
              <a:solidFill>
                <a:srgbClr val="004186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explosion val="26"/>
            <c:spPr>
              <a:solidFill>
                <a:srgbClr val="AAB0C3">
                  <a:lumMod val="60000"/>
                  <a:lumOff val="40000"/>
                </a:srgbClr>
              </a:solidFill>
            </c:spPr>
          </c:dPt>
          <c:dPt>
            <c:idx val="3"/>
            <c:bubble3D val="0"/>
            <c:spPr>
              <a:solidFill>
                <a:srgbClr val="FF7979"/>
              </a:solidFill>
            </c:spPr>
          </c:dPt>
          <c:dPt>
            <c:idx val="4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.12511441250572958"/>
                  <c:y val="6.3686950219088725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13</a:t>
                    </a:r>
                    <a:r>
                      <a:rPr lang="en-US" sz="1600" b="0" i="0" u="none" strike="noStrike" baseline="0" dirty="0" smtClean="0">
                        <a:effectLst/>
                      </a:rPr>
                      <a:t>%</a:t>
                    </a:r>
                    <a:endParaRPr lang="en-US" b="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8647018252978613E-3"/>
                  <c:y val="6.694560669456066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12</a:t>
                    </a:r>
                    <a:r>
                      <a:rPr lang="en-US" sz="1600" b="0" i="0" u="none" strike="noStrike" baseline="0" dirty="0" smtClean="0">
                        <a:effectLst/>
                      </a:rPr>
                      <a:t>%</a:t>
                    </a:r>
                    <a:endParaRPr lang="en-US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58637384162135"/>
                  <c:y val="5.7343919876124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r>
                      <a:rPr lang="en-US" b="0" dirty="0" smtClean="0"/>
                      <a:t>%</a:t>
                    </a:r>
                    <a:endParaRPr lang="en-US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5456246672031679"/>
                  <c:y val="-0.1338912133891213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r>
                      <a:rPr lang="en-US" sz="1600" b="0" i="0" u="none" strike="noStrike" baseline="0" dirty="0" smtClean="0">
                        <a:effectLst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821842199487915"/>
                  <c:y val="-0.25881856818106941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43</a:t>
                    </a:r>
                    <a:r>
                      <a:rPr lang="en-US" sz="1600" b="0" i="0" u="none" strike="noStrike" baseline="0" dirty="0" smtClean="0">
                        <a:effectLst/>
                      </a:rPr>
                      <a:t>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Foglio1!$A$2:$A$6</c:f>
              <c:numCache>
                <c:formatCode>General</c:formatCode>
                <c:ptCount val="5"/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13</c:v>
                </c:pt>
                <c:pt idx="1">
                  <c:v>12</c:v>
                </c:pt>
                <c:pt idx="2">
                  <c:v>17</c:v>
                </c:pt>
                <c:pt idx="3">
                  <c:v>15</c:v>
                </c:pt>
                <c:pt idx="4">
                  <c:v>43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cat>
            <c:numRef>
              <c:f>Foglio1!$A$2:$A$6</c:f>
              <c:numCache>
                <c:formatCode>General</c:formatCode>
                <c:ptCount val="5"/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922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71"/>
      </a:pPr>
      <a:endParaRPr lang="it-I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73008906801594"/>
          <c:y val="3.4375000000000003E-2"/>
          <c:w val="0.79672296193519876"/>
          <c:h val="0.93125000000000002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6">
                <a:lumMod val="75000"/>
              </a:schemeClr>
            </a:solidFill>
            <a:effectLst>
              <a:outerShdw blurRad="101600" dist="12700" sx="101000" sy="101000" algn="bl" rotWithShape="0">
                <a:schemeClr val="accent5">
                  <a:lumMod val="75000"/>
                  <a:alpha val="67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effectLst>
                <a:outerShdw blurRad="101600" dist="12700" sx="101000" sy="101000" algn="bl" rotWithShape="0">
                  <a:schemeClr val="accent5">
                    <a:lumMod val="75000"/>
                    <a:alpha val="67000"/>
                  </a:scheme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effectLst>
                <a:outerShdw blurRad="101600" dist="12700" sx="101000" sy="101000" algn="bl" rotWithShape="0">
                  <a:schemeClr val="accent5">
                    <a:lumMod val="75000"/>
                    <a:alpha val="67000"/>
                  </a:scheme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5000"/>
                </a:schemeClr>
              </a:solidFill>
              <a:effectLst>
                <a:outerShdw blurRad="101600" dist="12700" sx="101000" sy="101000" algn="bl" rotWithShape="0">
                  <a:schemeClr val="accent5">
                    <a:lumMod val="75000"/>
                    <a:alpha val="67000"/>
                  </a:scheme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FF7979"/>
              </a:solidFill>
              <a:effectLst>
                <a:outerShdw blurRad="101600" dist="12700" sx="101000" sy="101000" algn="bl" rotWithShape="0">
                  <a:schemeClr val="accent5">
                    <a:lumMod val="75000"/>
                    <a:alpha val="67000"/>
                  </a:scheme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effectLst>
                <a:outerShdw blurRad="101600" dist="12700" sx="101000" sy="101000" algn="bl" rotWithShape="0">
                  <a:schemeClr val="accent5">
                    <a:lumMod val="75000"/>
                    <a:alpha val="67000"/>
                  </a:scheme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effectLst>
                <a:outerShdw blurRad="101600" dist="12700" sx="101000" sy="101000" algn="bl" rotWithShape="0">
                  <a:schemeClr val="accent5">
                    <a:lumMod val="75000"/>
                    <a:alpha val="67000"/>
                  </a:schemeClr>
                </a:outerShdw>
              </a:effectLst>
            </c:spPr>
          </c:dPt>
          <c:dLbls>
            <c:txPr>
              <a:bodyPr anchor="ctr" anchorCtr="1"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Foglio1!$B$2:$B$6</c:f>
              <c:numCache>
                <c:formatCode>General</c:formatCode>
                <c:ptCount val="5"/>
                <c:pt idx="0">
                  <c:v>76</c:v>
                </c:pt>
                <c:pt idx="1">
                  <c:v>58</c:v>
                </c:pt>
                <c:pt idx="2">
                  <c:v>53</c:v>
                </c:pt>
                <c:pt idx="3">
                  <c:v>39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3"/>
        <c:overlap val="46"/>
        <c:axId val="36199424"/>
        <c:axId val="36205312"/>
      </c:barChart>
      <c:catAx>
        <c:axId val="36199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205312"/>
        <c:crosses val="autoZero"/>
        <c:auto val="1"/>
        <c:lblAlgn val="ctr"/>
        <c:lblOffset val="100"/>
        <c:noMultiLvlLbl val="0"/>
      </c:catAx>
      <c:valAx>
        <c:axId val="3620531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accent6">
                <a:lumMod val="50000"/>
              </a:schemeClr>
            </a:solidFill>
          </a:ln>
        </c:spPr>
        <c:txPr>
          <a:bodyPr/>
          <a:lstStyle/>
          <a:p>
            <a:pPr>
              <a:defRPr sz="1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36199424"/>
        <c:crosses val="autoZero"/>
        <c:crossBetween val="between"/>
        <c:majorUnit val="10"/>
      </c:valAx>
      <c:spPr>
        <a:noFill/>
        <a:ln w="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73008906801594"/>
          <c:y val="3.4375000000000003E-2"/>
          <c:w val="0.79672296193519876"/>
          <c:h val="0.93125000000000002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6">
                <a:lumMod val="75000"/>
              </a:schemeClr>
            </a:solidFill>
            <a:effectLst>
              <a:outerShdw blurRad="101600" dist="12700" sx="101000" sy="101000" algn="bl" rotWithShape="0">
                <a:schemeClr val="accent5">
                  <a:lumMod val="75000"/>
                  <a:alpha val="67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effectLst>
                <a:outerShdw blurRad="101600" dist="12700" sx="101000" sy="101000" algn="bl" rotWithShape="0">
                  <a:schemeClr val="accent5">
                    <a:lumMod val="75000"/>
                    <a:alpha val="67000"/>
                  </a:scheme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effectLst>
                <a:outerShdw blurRad="101600" dist="12700" sx="101000" sy="101000" algn="bl" rotWithShape="0">
                  <a:schemeClr val="accent5">
                    <a:lumMod val="75000"/>
                    <a:alpha val="67000"/>
                  </a:scheme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5000"/>
                </a:schemeClr>
              </a:solidFill>
              <a:effectLst>
                <a:outerShdw blurRad="101600" dist="12700" sx="101000" sy="101000" algn="bl" rotWithShape="0">
                  <a:schemeClr val="accent5">
                    <a:lumMod val="75000"/>
                    <a:alpha val="67000"/>
                  </a:scheme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FF7979"/>
              </a:solidFill>
              <a:effectLst>
                <a:outerShdw blurRad="101600" dist="12700" sx="101000" sy="101000" algn="bl" rotWithShape="0">
                  <a:schemeClr val="accent5">
                    <a:lumMod val="75000"/>
                    <a:alpha val="67000"/>
                  </a:scheme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effectLst>
                <a:outerShdw blurRad="101600" dist="12700" sx="101000" sy="101000" algn="bl" rotWithShape="0">
                  <a:schemeClr val="accent5">
                    <a:lumMod val="75000"/>
                    <a:alpha val="67000"/>
                  </a:scheme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effectLst>
                <a:outerShdw blurRad="101600" dist="12700" sx="101000" sy="101000" algn="bl" rotWithShape="0">
                  <a:schemeClr val="accent5">
                    <a:lumMod val="75000"/>
                    <a:alpha val="67000"/>
                  </a:schemeClr>
                </a:outerShdw>
              </a:effectLst>
            </c:spPr>
          </c:dPt>
          <c:dLbls>
            <c:txPr>
              <a:bodyPr anchor="ctr" anchorCtr="1"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Foglio1!$B$2:$B$6</c:f>
              <c:numCache>
                <c:formatCode>General</c:formatCode>
                <c:ptCount val="5"/>
                <c:pt idx="0">
                  <c:v>64</c:v>
                </c:pt>
                <c:pt idx="1">
                  <c:v>54</c:v>
                </c:pt>
                <c:pt idx="2">
                  <c:v>43</c:v>
                </c:pt>
                <c:pt idx="3">
                  <c:v>32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3"/>
        <c:overlap val="46"/>
        <c:axId val="38921344"/>
        <c:axId val="38922880"/>
      </c:barChart>
      <c:catAx>
        <c:axId val="38921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922880"/>
        <c:crosses val="autoZero"/>
        <c:auto val="1"/>
        <c:lblAlgn val="ctr"/>
        <c:lblOffset val="100"/>
        <c:noMultiLvlLbl val="0"/>
      </c:catAx>
      <c:valAx>
        <c:axId val="3892288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accent6">
                <a:lumMod val="50000"/>
              </a:schemeClr>
            </a:solidFill>
          </a:ln>
        </c:spPr>
        <c:txPr>
          <a:bodyPr/>
          <a:lstStyle/>
          <a:p>
            <a:pPr>
              <a:defRPr sz="1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38921344"/>
        <c:crosses val="autoZero"/>
        <c:crossBetween val="between"/>
        <c:majorUnit val="10"/>
      </c:valAx>
      <c:spPr>
        <a:noFill/>
        <a:ln w="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1" y="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513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1" y="9434513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49199220-E977-4671-AA49-2AC49D14AD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677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9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81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48463" y="333375"/>
            <a:ext cx="2195512" cy="53546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61925" y="333375"/>
            <a:ext cx="6434138" cy="53546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937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5" name="Straight Connector 8"/>
          <p:cNvCxnSpPr/>
          <p:nvPr/>
        </p:nvCxnSpPr>
        <p:spPr bwMode="gray">
          <a:xfrm>
            <a:off x="8027988" y="260350"/>
            <a:ext cx="0" cy="6477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11"/>
          <p:cNvGrpSpPr>
            <a:grpSpLocks/>
          </p:cNvGrpSpPr>
          <p:nvPr/>
        </p:nvGrpSpPr>
        <p:grpSpPr bwMode="auto">
          <a:xfrm>
            <a:off x="323850" y="-315913"/>
            <a:ext cx="8496300" cy="215900"/>
            <a:chOff x="323850" y="-531550"/>
            <a:chExt cx="8496740" cy="432060"/>
          </a:xfrm>
        </p:grpSpPr>
        <p:cxnSp>
          <p:nvCxnSpPr>
            <p:cNvPr id="7" name="Gerade Verbindung 22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23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24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26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27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28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29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30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31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32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33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34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ieren 37"/>
          <p:cNvGrpSpPr>
            <a:grpSpLocks/>
          </p:cNvGrpSpPr>
          <p:nvPr/>
        </p:nvGrpSpPr>
        <p:grpSpPr bwMode="auto">
          <a:xfrm>
            <a:off x="323850" y="6958013"/>
            <a:ext cx="8496300" cy="215900"/>
            <a:chOff x="323850" y="-531550"/>
            <a:chExt cx="8496740" cy="432060"/>
          </a:xfrm>
        </p:grpSpPr>
        <p:cxnSp>
          <p:nvCxnSpPr>
            <p:cNvPr id="20" name="Gerade Verbindung 38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39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40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41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42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43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44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45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46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47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48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49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ieren 57"/>
          <p:cNvGrpSpPr>
            <a:grpSpLocks/>
          </p:cNvGrpSpPr>
          <p:nvPr/>
        </p:nvGrpSpPr>
        <p:grpSpPr bwMode="auto">
          <a:xfrm>
            <a:off x="9251950" y="908050"/>
            <a:ext cx="217488" cy="5689600"/>
            <a:chOff x="-540710" y="908650"/>
            <a:chExt cx="432060" cy="5688790"/>
          </a:xfrm>
        </p:grpSpPr>
        <p:cxnSp>
          <p:nvCxnSpPr>
            <p:cNvPr id="33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pieren 57"/>
          <p:cNvGrpSpPr>
            <a:grpSpLocks/>
          </p:cNvGrpSpPr>
          <p:nvPr userDrawn="1"/>
        </p:nvGrpSpPr>
        <p:grpSpPr bwMode="auto">
          <a:xfrm>
            <a:off x="-325438" y="908050"/>
            <a:ext cx="217488" cy="5689600"/>
            <a:chOff x="-540710" y="908650"/>
            <a:chExt cx="432060" cy="5688790"/>
          </a:xfrm>
        </p:grpSpPr>
        <p:cxnSp>
          <p:nvCxnSpPr>
            <p:cNvPr id="47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0" name="Picture 111" descr="GfK_logo_RGB_neu_18mm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3" y="260350"/>
            <a:ext cx="64928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VCT_Backup_ID_27806" hidden="1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323850" y="2205038"/>
            <a:ext cx="84963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sz="380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title style</a:t>
            </a:r>
          </a:p>
        </p:txBody>
      </p:sp>
      <p:sp>
        <p:nvSpPr>
          <p:cNvPr id="62" name="VCT_Backup_ID_27807" hidden="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323850" y="3860800"/>
            <a:ext cx="84963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8000" rIns="0" bIns="0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1588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3175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4763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6350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63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35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subtitle style</a:t>
            </a:r>
          </a:p>
        </p:txBody>
      </p:sp>
      <p:pic>
        <p:nvPicPr>
          <p:cNvPr id="63" name="Immagine_x0020_1" descr="http://www.chiesacattolica.it/cci_new_v3/allegati/18347/LogoSovvenire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144463"/>
            <a:ext cx="10001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itle Placeholder 1"/>
          <p:cNvSpPr>
            <a:spLocks noGrp="1"/>
          </p:cNvSpPr>
          <p:nvPr>
            <p:ph type="ctrTitle"/>
          </p:nvPr>
        </p:nvSpPr>
        <p:spPr>
          <a:xfrm>
            <a:off x="323850" y="2205038"/>
            <a:ext cx="8496300" cy="1584325"/>
          </a:xfrm>
          <a:prstGeom prst="rect">
            <a:avLst/>
          </a:prstGeom>
        </p:spPr>
        <p:txBody>
          <a:bodyPr/>
          <a:lstStyle>
            <a:lvl1pPr>
              <a:defRPr sz="380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27652" name="Text Placeholder 2"/>
          <p:cNvSpPr>
            <a:spLocks noGrp="1"/>
          </p:cNvSpPr>
          <p:nvPr>
            <p:ph type="subTitle" idx="1"/>
          </p:nvPr>
        </p:nvSpPr>
        <p:spPr>
          <a:xfrm>
            <a:off x="323850" y="3860800"/>
            <a:ext cx="8496300" cy="1439863"/>
          </a:xfrm>
          <a:prstGeom prst="rect">
            <a:avLst/>
          </a:prstGeom>
        </p:spPr>
        <p:txBody>
          <a:bodyPr/>
          <a:lstStyle>
            <a:lvl1pPr>
              <a:spcBef>
                <a:spcPct val="20000"/>
              </a:spcBef>
              <a:defRPr sz="2000" smtClean="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2831559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>
          <a:xfrm>
            <a:off x="323850" y="260350"/>
            <a:ext cx="6335713" cy="647700"/>
          </a:xfrm>
          <a:prstGeom prst="rect">
            <a:avLst/>
          </a:prstGeo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885910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3528" y="1052736"/>
            <a:ext cx="8496944" cy="5328592"/>
          </a:xfrm>
          <a:prstGeom prst="rect">
            <a:avLst/>
          </a:prstGeom>
        </p:spPr>
        <p:txBody>
          <a:bodyPr/>
          <a:lstStyle>
            <a:lvl2pPr marL="1588" indent="-1588">
              <a:spcAft>
                <a:spcPts val="0"/>
              </a:spcAft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>
          <a:xfrm>
            <a:off x="323850" y="260350"/>
            <a:ext cx="6335713" cy="647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18869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323528" y="3068960"/>
            <a:ext cx="1296144" cy="194421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6"/>
          </p:nvPr>
        </p:nvSpPr>
        <p:spPr bwMode="gray">
          <a:xfrm>
            <a:off x="4644009" y="3068960"/>
            <a:ext cx="1296144" cy="194421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/>
          </p:nvPr>
        </p:nvSpPr>
        <p:spPr bwMode="gray">
          <a:xfrm>
            <a:off x="1763689" y="4365105"/>
            <a:ext cx="2736303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9"/>
          </p:nvPr>
        </p:nvSpPr>
        <p:spPr bwMode="gray">
          <a:xfrm>
            <a:off x="1763688" y="3933057"/>
            <a:ext cx="2736304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0"/>
          </p:nvPr>
        </p:nvSpPr>
        <p:spPr bwMode="gray">
          <a:xfrm>
            <a:off x="1763688" y="3068951"/>
            <a:ext cx="2736304" cy="864105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6"/>
          </p:nvPr>
        </p:nvSpPr>
        <p:spPr bwMode="gray">
          <a:xfrm>
            <a:off x="1763688" y="4581128"/>
            <a:ext cx="2736304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7"/>
          </p:nvPr>
        </p:nvSpPr>
        <p:spPr bwMode="gray">
          <a:xfrm>
            <a:off x="1763767" y="4797152"/>
            <a:ext cx="2736226" cy="21501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6084168" y="4365105"/>
            <a:ext cx="2736304" cy="216023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6084168" y="3933057"/>
            <a:ext cx="2736304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6084168" y="3068961"/>
            <a:ext cx="2736304" cy="864096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6084168" y="4581128"/>
            <a:ext cx="2736304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6084168" y="4797152"/>
            <a:ext cx="2736304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>
          <a:xfrm>
            <a:off x="323850" y="260350"/>
            <a:ext cx="6335713" cy="647700"/>
          </a:xfrm>
          <a:prstGeom prst="rect">
            <a:avLst/>
          </a:prstGeo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99018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"/>
          <p:cNvSpPr>
            <a:spLocks noGrp="1"/>
          </p:cNvSpPr>
          <p:nvPr>
            <p:ph type="pic" sz="quarter" idx="26"/>
          </p:nvPr>
        </p:nvSpPr>
        <p:spPr bwMode="gray">
          <a:xfrm>
            <a:off x="323850" y="2276818"/>
            <a:ext cx="1295400" cy="194427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5" name="Picture Placeholder 4"/>
          <p:cNvSpPr>
            <a:spLocks noGrp="1"/>
          </p:cNvSpPr>
          <p:nvPr>
            <p:ph type="pic" sz="quarter" idx="27"/>
          </p:nvPr>
        </p:nvSpPr>
        <p:spPr bwMode="gray">
          <a:xfrm>
            <a:off x="4645025" y="2276818"/>
            <a:ext cx="1295400" cy="194427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1763609" y="3573016"/>
            <a:ext cx="2736953" cy="216023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1763688" y="3140968"/>
            <a:ext cx="2736874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1763688" y="2276873"/>
            <a:ext cx="2736304" cy="864096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1763687" y="3789040"/>
            <a:ext cx="2736875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1763767" y="4005064"/>
            <a:ext cx="2736226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3"/>
          </p:nvPr>
        </p:nvSpPr>
        <p:spPr bwMode="gray">
          <a:xfrm>
            <a:off x="6084168" y="3573017"/>
            <a:ext cx="2736304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34"/>
          </p:nvPr>
        </p:nvSpPr>
        <p:spPr bwMode="gray">
          <a:xfrm>
            <a:off x="6084168" y="3140968"/>
            <a:ext cx="2736304" cy="216765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35"/>
          </p:nvPr>
        </p:nvSpPr>
        <p:spPr bwMode="gray">
          <a:xfrm>
            <a:off x="6084168" y="2276829"/>
            <a:ext cx="2736304" cy="864140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36"/>
          </p:nvPr>
        </p:nvSpPr>
        <p:spPr bwMode="gray">
          <a:xfrm>
            <a:off x="6084168" y="3789040"/>
            <a:ext cx="2736304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37"/>
          </p:nvPr>
        </p:nvSpPr>
        <p:spPr bwMode="gray">
          <a:xfrm>
            <a:off x="6084168" y="4005064"/>
            <a:ext cx="2736304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38"/>
          </p:nvPr>
        </p:nvSpPr>
        <p:spPr bwMode="gray">
          <a:xfrm>
            <a:off x="323528" y="4437058"/>
            <a:ext cx="1295400" cy="194427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39"/>
          </p:nvPr>
        </p:nvSpPr>
        <p:spPr bwMode="gray">
          <a:xfrm>
            <a:off x="4644703" y="4437058"/>
            <a:ext cx="1295400" cy="194427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40"/>
          </p:nvPr>
        </p:nvSpPr>
        <p:spPr bwMode="gray">
          <a:xfrm>
            <a:off x="1763688" y="5733733"/>
            <a:ext cx="2736874" cy="215535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41"/>
          </p:nvPr>
        </p:nvSpPr>
        <p:spPr bwMode="gray">
          <a:xfrm>
            <a:off x="1763688" y="5301209"/>
            <a:ext cx="2736304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42"/>
          </p:nvPr>
        </p:nvSpPr>
        <p:spPr bwMode="gray">
          <a:xfrm>
            <a:off x="1763688" y="4437059"/>
            <a:ext cx="2736304" cy="864150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43"/>
          </p:nvPr>
        </p:nvSpPr>
        <p:spPr bwMode="gray">
          <a:xfrm>
            <a:off x="1763688" y="5949236"/>
            <a:ext cx="2736874" cy="215535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44"/>
          </p:nvPr>
        </p:nvSpPr>
        <p:spPr bwMode="gray">
          <a:xfrm>
            <a:off x="1763688" y="6164739"/>
            <a:ext cx="2736874" cy="215535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45"/>
          </p:nvPr>
        </p:nvSpPr>
        <p:spPr bwMode="gray">
          <a:xfrm>
            <a:off x="6084168" y="5733743"/>
            <a:ext cx="2736304" cy="215535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46"/>
          </p:nvPr>
        </p:nvSpPr>
        <p:spPr bwMode="gray">
          <a:xfrm>
            <a:off x="6084168" y="5301209"/>
            <a:ext cx="2736304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47"/>
          </p:nvPr>
        </p:nvSpPr>
        <p:spPr bwMode="gray">
          <a:xfrm>
            <a:off x="6084168" y="4437069"/>
            <a:ext cx="2736304" cy="864140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48"/>
          </p:nvPr>
        </p:nvSpPr>
        <p:spPr bwMode="gray">
          <a:xfrm>
            <a:off x="6084168" y="5949246"/>
            <a:ext cx="2736304" cy="215535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49"/>
          </p:nvPr>
        </p:nvSpPr>
        <p:spPr bwMode="gray">
          <a:xfrm>
            <a:off x="6084168" y="6164749"/>
            <a:ext cx="2736304" cy="215535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23850" y="260350"/>
            <a:ext cx="6335713" cy="647700"/>
          </a:xfrm>
          <a:prstGeom prst="rect">
            <a:avLst/>
          </a:prstGeo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382214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7361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6335713" cy="647700"/>
          </a:xfrm>
          <a:prstGeom prst="rect">
            <a:avLst/>
          </a:prstGeo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052513"/>
            <a:ext cx="8496300" cy="5329237"/>
          </a:xfrm>
          <a:prstGeom prst="rect">
            <a:avLst/>
          </a:prstGeom>
        </p:spPr>
        <p:txBody>
          <a:bodyPr/>
          <a:lstStyle>
            <a:lvl2pPr marL="1588" indent="-1588"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71393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6335713" cy="647700"/>
          </a:xfrm>
          <a:prstGeom prst="rect">
            <a:avLst/>
          </a:prstGeo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9385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2704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147242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  <a:lvl7pPr>
              <a:defRPr>
                <a:latin typeface="Arial" pitchFamily="34" charset="0"/>
                <a:cs typeface="Arial" pitchFamily="34" charset="0"/>
              </a:defRPr>
            </a:lvl7pPr>
            <a:lvl8pPr>
              <a:defRPr>
                <a:latin typeface="Arial" pitchFamily="34" charset="0"/>
                <a:cs typeface="Arial" pitchFamily="34" charset="0"/>
              </a:defRPr>
            </a:lvl8pPr>
            <a:lvl9pPr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en-US" noProof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>
          <a:xfrm>
            <a:off x="323850" y="260350"/>
            <a:ext cx="6335713" cy="6477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noProof="0" smtClean="0"/>
              <a:t>Fare clic per modificare lo stile del titolo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41468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97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2339975" y="3032125"/>
            <a:ext cx="6624638" cy="822325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400" b="1">
                <a:solidFill>
                  <a:srgbClr val="FC6800"/>
                </a:solidFill>
              </a:defRPr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57677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" name="Gruppieren 11"/>
          <p:cNvGrpSpPr>
            <a:grpSpLocks/>
          </p:cNvGrpSpPr>
          <p:nvPr/>
        </p:nvGrpSpPr>
        <p:grpSpPr bwMode="auto">
          <a:xfrm>
            <a:off x="323850" y="-315913"/>
            <a:ext cx="8496300" cy="215900"/>
            <a:chOff x="323850" y="-531550"/>
            <a:chExt cx="8496740" cy="432060"/>
          </a:xfrm>
        </p:grpSpPr>
        <p:cxnSp>
          <p:nvCxnSpPr>
            <p:cNvPr id="6" name="Gerade Verbindung 22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23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24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26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27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28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29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30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31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32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33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34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37"/>
          <p:cNvGrpSpPr>
            <a:grpSpLocks/>
          </p:cNvGrpSpPr>
          <p:nvPr/>
        </p:nvGrpSpPr>
        <p:grpSpPr bwMode="auto">
          <a:xfrm>
            <a:off x="323850" y="6958013"/>
            <a:ext cx="8496300" cy="215900"/>
            <a:chOff x="323850" y="-531550"/>
            <a:chExt cx="8496740" cy="432060"/>
          </a:xfrm>
        </p:grpSpPr>
        <p:cxnSp>
          <p:nvCxnSpPr>
            <p:cNvPr id="19" name="Gerade Verbindung 38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39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40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41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42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43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44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45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46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47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48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49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ieren 57"/>
          <p:cNvGrpSpPr>
            <a:grpSpLocks/>
          </p:cNvGrpSpPr>
          <p:nvPr/>
        </p:nvGrpSpPr>
        <p:grpSpPr bwMode="auto">
          <a:xfrm>
            <a:off x="9251950" y="908050"/>
            <a:ext cx="217488" cy="5689600"/>
            <a:chOff x="-540710" y="908650"/>
            <a:chExt cx="432060" cy="5688790"/>
          </a:xfrm>
        </p:grpSpPr>
        <p:cxnSp>
          <p:nvCxnSpPr>
            <p:cNvPr id="32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ieren 57"/>
          <p:cNvGrpSpPr>
            <a:grpSpLocks/>
          </p:cNvGrpSpPr>
          <p:nvPr userDrawn="1"/>
        </p:nvGrpSpPr>
        <p:grpSpPr bwMode="auto">
          <a:xfrm>
            <a:off x="-325438" y="908050"/>
            <a:ext cx="217488" cy="5689600"/>
            <a:chOff x="-540710" y="908650"/>
            <a:chExt cx="432060" cy="5688790"/>
          </a:xfrm>
        </p:grpSpPr>
        <p:cxnSp>
          <p:nvCxnSpPr>
            <p:cNvPr id="46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VCT_Backup_ID_27806" hidden="1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323850" y="2205038"/>
            <a:ext cx="84963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sz="380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title style</a:t>
            </a:r>
          </a:p>
        </p:txBody>
      </p:sp>
      <p:sp>
        <p:nvSpPr>
          <p:cNvPr id="60" name="VCT_Backup_ID_27807" hidden="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323850" y="3860800"/>
            <a:ext cx="84963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8000" rIns="0" bIns="0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1588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3175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4763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6350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63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35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subtitle style</a:t>
            </a:r>
          </a:p>
        </p:txBody>
      </p:sp>
      <p:sp>
        <p:nvSpPr>
          <p:cNvPr id="27651" name="Title Placeholder 1"/>
          <p:cNvSpPr>
            <a:spLocks noGrp="1"/>
          </p:cNvSpPr>
          <p:nvPr>
            <p:ph type="ctrTitle"/>
          </p:nvPr>
        </p:nvSpPr>
        <p:spPr>
          <a:xfrm>
            <a:off x="323850" y="2205038"/>
            <a:ext cx="8496300" cy="1584325"/>
          </a:xfrm>
        </p:spPr>
        <p:txBody>
          <a:bodyPr/>
          <a:lstStyle>
            <a:lvl1pPr>
              <a:defRPr sz="380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27652" name="Text Placeholder 2"/>
          <p:cNvSpPr>
            <a:spLocks noGrp="1"/>
          </p:cNvSpPr>
          <p:nvPr>
            <p:ph type="subTitle" idx="1"/>
          </p:nvPr>
        </p:nvSpPr>
        <p:spPr>
          <a:xfrm>
            <a:off x="323850" y="3860800"/>
            <a:ext cx="8496300" cy="1439863"/>
          </a:xfrm>
        </p:spPr>
        <p:txBody>
          <a:bodyPr/>
          <a:lstStyle>
            <a:lvl1pPr>
              <a:spcBef>
                <a:spcPct val="20000"/>
              </a:spcBef>
              <a:defRPr sz="2000" smtClean="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68598389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975151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3528" y="1052736"/>
            <a:ext cx="8496944" cy="5328592"/>
          </a:xfrm>
        </p:spPr>
        <p:txBody>
          <a:bodyPr/>
          <a:lstStyle>
            <a:lvl2pPr marL="1588" indent="-1588">
              <a:spcAft>
                <a:spcPts val="0"/>
              </a:spcAft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728543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323528" y="3068960"/>
            <a:ext cx="1296144" cy="1944216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6"/>
          </p:nvPr>
        </p:nvSpPr>
        <p:spPr bwMode="gray">
          <a:xfrm>
            <a:off x="4644009" y="3068960"/>
            <a:ext cx="1296144" cy="1944216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/>
          </p:nvPr>
        </p:nvSpPr>
        <p:spPr bwMode="gray">
          <a:xfrm>
            <a:off x="1763689" y="4365105"/>
            <a:ext cx="2736303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9"/>
          </p:nvPr>
        </p:nvSpPr>
        <p:spPr bwMode="gray">
          <a:xfrm>
            <a:off x="1763688" y="3933057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0"/>
          </p:nvPr>
        </p:nvSpPr>
        <p:spPr bwMode="gray">
          <a:xfrm>
            <a:off x="1763688" y="3068951"/>
            <a:ext cx="2736304" cy="8641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6"/>
          </p:nvPr>
        </p:nvSpPr>
        <p:spPr bwMode="gray">
          <a:xfrm>
            <a:off x="1763688" y="4581128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7"/>
          </p:nvPr>
        </p:nvSpPr>
        <p:spPr bwMode="gray">
          <a:xfrm>
            <a:off x="1763767" y="4797152"/>
            <a:ext cx="2736226" cy="21501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6084168" y="4365105"/>
            <a:ext cx="2736304" cy="21602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6084168" y="3933057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6084168" y="3068961"/>
            <a:ext cx="2736304" cy="864096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6084168" y="4581128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6084168" y="4797152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37037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"/>
          <p:cNvSpPr>
            <a:spLocks noGrp="1"/>
          </p:cNvSpPr>
          <p:nvPr>
            <p:ph type="pic" sz="quarter" idx="26"/>
          </p:nvPr>
        </p:nvSpPr>
        <p:spPr bwMode="gray">
          <a:xfrm>
            <a:off x="323850" y="2276818"/>
            <a:ext cx="1295400" cy="194427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5" name="Picture Placeholder 4"/>
          <p:cNvSpPr>
            <a:spLocks noGrp="1"/>
          </p:cNvSpPr>
          <p:nvPr>
            <p:ph type="pic" sz="quarter" idx="27"/>
          </p:nvPr>
        </p:nvSpPr>
        <p:spPr bwMode="gray">
          <a:xfrm>
            <a:off x="4645025" y="2276818"/>
            <a:ext cx="1295400" cy="194427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1763609" y="3573016"/>
            <a:ext cx="2736953" cy="21602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1763688" y="3140968"/>
            <a:ext cx="273687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1763688" y="2276873"/>
            <a:ext cx="2736304" cy="864096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1763687" y="3789040"/>
            <a:ext cx="2736875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1763767" y="4005064"/>
            <a:ext cx="2736226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3"/>
          </p:nvPr>
        </p:nvSpPr>
        <p:spPr bwMode="gray">
          <a:xfrm>
            <a:off x="6084168" y="3573017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34"/>
          </p:nvPr>
        </p:nvSpPr>
        <p:spPr bwMode="gray">
          <a:xfrm>
            <a:off x="6084168" y="3140968"/>
            <a:ext cx="2736304" cy="21676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35"/>
          </p:nvPr>
        </p:nvSpPr>
        <p:spPr bwMode="gray">
          <a:xfrm>
            <a:off x="6084168" y="2276829"/>
            <a:ext cx="2736304" cy="86414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36"/>
          </p:nvPr>
        </p:nvSpPr>
        <p:spPr bwMode="gray">
          <a:xfrm>
            <a:off x="6084168" y="3789040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37"/>
          </p:nvPr>
        </p:nvSpPr>
        <p:spPr bwMode="gray">
          <a:xfrm>
            <a:off x="6084168" y="4005064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38"/>
          </p:nvPr>
        </p:nvSpPr>
        <p:spPr bwMode="gray">
          <a:xfrm>
            <a:off x="323528" y="4437058"/>
            <a:ext cx="1295400" cy="194427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39"/>
          </p:nvPr>
        </p:nvSpPr>
        <p:spPr bwMode="gray">
          <a:xfrm>
            <a:off x="4644703" y="4437058"/>
            <a:ext cx="1295400" cy="194427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40"/>
          </p:nvPr>
        </p:nvSpPr>
        <p:spPr bwMode="gray">
          <a:xfrm>
            <a:off x="1763688" y="5733733"/>
            <a:ext cx="273687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41"/>
          </p:nvPr>
        </p:nvSpPr>
        <p:spPr bwMode="gray">
          <a:xfrm>
            <a:off x="1763688" y="5301209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42"/>
          </p:nvPr>
        </p:nvSpPr>
        <p:spPr bwMode="gray">
          <a:xfrm>
            <a:off x="1763688" y="4437059"/>
            <a:ext cx="2736304" cy="86415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43"/>
          </p:nvPr>
        </p:nvSpPr>
        <p:spPr bwMode="gray">
          <a:xfrm>
            <a:off x="1763688" y="5949236"/>
            <a:ext cx="273687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44"/>
          </p:nvPr>
        </p:nvSpPr>
        <p:spPr bwMode="gray">
          <a:xfrm>
            <a:off x="1763688" y="6164739"/>
            <a:ext cx="273687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45"/>
          </p:nvPr>
        </p:nvSpPr>
        <p:spPr bwMode="gray">
          <a:xfrm>
            <a:off x="6084168" y="5733743"/>
            <a:ext cx="273630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46"/>
          </p:nvPr>
        </p:nvSpPr>
        <p:spPr bwMode="gray">
          <a:xfrm>
            <a:off x="6084168" y="5301209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47"/>
          </p:nvPr>
        </p:nvSpPr>
        <p:spPr bwMode="gray">
          <a:xfrm>
            <a:off x="6084168" y="4437069"/>
            <a:ext cx="2736304" cy="86414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48"/>
          </p:nvPr>
        </p:nvSpPr>
        <p:spPr bwMode="gray">
          <a:xfrm>
            <a:off x="6084168" y="5949246"/>
            <a:ext cx="273630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49"/>
          </p:nvPr>
        </p:nvSpPr>
        <p:spPr bwMode="gray">
          <a:xfrm>
            <a:off x="6084168" y="6164749"/>
            <a:ext cx="273630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7818043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810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6335713" cy="647700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052513"/>
            <a:ext cx="8496300" cy="5329237"/>
          </a:xfrm>
        </p:spPr>
        <p:txBody>
          <a:bodyPr/>
          <a:lstStyle>
            <a:lvl2pPr marL="1588" indent="-1588"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4517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966016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6335713" cy="647700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518246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7996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1472420"/>
          </a:xfrm>
        </p:spPr>
        <p:txBody>
          <a:bodyPr>
            <a:sp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  <a:lvl7pPr>
              <a:defRPr>
                <a:latin typeface="Arial" pitchFamily="34" charset="0"/>
                <a:cs typeface="Arial" pitchFamily="34" charset="0"/>
              </a:defRPr>
            </a:lvl7pPr>
            <a:lvl8pPr>
              <a:defRPr>
                <a:latin typeface="Arial" pitchFamily="34" charset="0"/>
                <a:cs typeface="Arial" pitchFamily="34" charset="0"/>
              </a:defRPr>
            </a:lvl8pPr>
            <a:lvl9pPr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en-US" noProof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noProof="0" smtClean="0"/>
              <a:t>Fare clic per modificare lo stile del titolo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420113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977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2339975" y="3032125"/>
            <a:ext cx="6624638" cy="822325"/>
          </a:xfrm>
        </p:spPr>
        <p:txBody>
          <a:bodyPr anchor="ctr">
            <a:spAutoFit/>
          </a:bodyPr>
          <a:lstStyle>
            <a:lvl1pPr algn="l">
              <a:defRPr sz="2400" b="1">
                <a:solidFill>
                  <a:srgbClr val="FC6800"/>
                </a:solidFill>
              </a:defRPr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0993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61925" y="1484313"/>
            <a:ext cx="4314825" cy="420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484313"/>
            <a:ext cx="4314825" cy="420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6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09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72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72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0856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8663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ags" Target="../tags/tag6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61925" y="333375"/>
            <a:ext cx="8766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Titelmasterformat durch Klicken bearbeiten</a:t>
            </a:r>
          </a:p>
        </p:txBody>
      </p:sp>
      <p:sp>
        <p:nvSpPr>
          <p:cNvPr id="1027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61925" y="1484313"/>
            <a:ext cx="8782050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Textmasterformate durch Klicken bearbeiten</a:t>
            </a:r>
          </a:p>
          <a:p>
            <a:pPr lvl="1"/>
            <a:r>
              <a:rPr lang="en-US" altLang="it-IT" smtClean="0"/>
              <a:t>Zweite Ebene</a:t>
            </a:r>
          </a:p>
          <a:p>
            <a:pPr lvl="2"/>
            <a:r>
              <a:rPr lang="en-US" altLang="it-IT" smtClean="0"/>
              <a:t>Dritte Ebene</a:t>
            </a:r>
          </a:p>
          <a:p>
            <a:pPr lvl="3"/>
            <a:r>
              <a:rPr lang="en-US" altLang="it-IT" smtClean="0"/>
              <a:t>Vierte Ebene</a:t>
            </a:r>
          </a:p>
          <a:p>
            <a:pPr lvl="4"/>
            <a:r>
              <a:rPr lang="en-US" altLang="it-IT" smtClean="0"/>
              <a:t>Fünfte Ebene</a:t>
            </a:r>
          </a:p>
        </p:txBody>
      </p:sp>
      <p:sp>
        <p:nvSpPr>
          <p:cNvPr id="1028" name="Rectangle 16"/>
          <p:cNvSpPr>
            <a:spLocks noChangeArrowheads="1"/>
          </p:cNvSpPr>
          <p:nvPr/>
        </p:nvSpPr>
        <p:spPr bwMode="auto">
          <a:xfrm>
            <a:off x="8101013" y="6667500"/>
            <a:ext cx="6715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>
              <a:spcBef>
                <a:spcPct val="50000"/>
              </a:spcBef>
            </a:pPr>
            <a:r>
              <a:rPr lang="it-IT" altLang="it-IT" sz="1000" i="1">
                <a:solidFill>
                  <a:srgbClr val="003366"/>
                </a:solidFill>
              </a:rPr>
              <a:t>pag. </a:t>
            </a:r>
            <a:fld id="{5E49AD5A-6732-4386-A973-0E4C5F2B3B55}" type="slidenum">
              <a:rPr lang="it-IT" altLang="it-IT" sz="1000" i="1">
                <a:solidFill>
                  <a:srgbClr val="003366"/>
                </a:solidFill>
              </a:rPr>
              <a:pPr lvl="1" algn="ctr">
                <a:spcBef>
                  <a:spcPct val="50000"/>
                </a:spcBef>
              </a:pPr>
              <a:t>‹N›</a:t>
            </a:fld>
            <a:r>
              <a:rPr lang="it-IT" altLang="it-IT" sz="1000" b="1" i="1">
                <a:solidFill>
                  <a:srgbClr val="003366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tabLst>
          <a:tab pos="0" algn="l"/>
        </a:tabLs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84163" algn="just" rtl="0" eaLnBrk="0" fontAlgn="base" hangingPunct="0">
        <a:spcBef>
          <a:spcPct val="40000"/>
        </a:spcBef>
        <a:spcAft>
          <a:spcPct val="0"/>
        </a:spcAft>
        <a:buClr>
          <a:srgbClr val="FC6800"/>
        </a:buClr>
        <a:buFont typeface="Wingdings" pitchFamily="2" charset="2"/>
        <a:buChar char="n"/>
        <a:tabLst>
          <a:tab pos="0" algn="l"/>
        </a:tabLst>
        <a:defRPr sz="1600">
          <a:solidFill>
            <a:schemeClr val="tx1"/>
          </a:solidFill>
          <a:latin typeface="+mn-lt"/>
        </a:defRPr>
      </a:lvl2pPr>
      <a:lvl3pPr marL="987425" indent="-271463" algn="just" rtl="0" eaLnBrk="0" fontAlgn="base" hangingPunct="0">
        <a:spcBef>
          <a:spcPct val="20000"/>
        </a:spcBef>
        <a:spcAft>
          <a:spcPct val="0"/>
        </a:spcAft>
        <a:buClr>
          <a:srgbClr val="FC6800"/>
        </a:buClr>
        <a:buFont typeface="Wingdings 3" pitchFamily="18" charset="2"/>
        <a:buChar char=""/>
        <a:tabLst>
          <a:tab pos="0" algn="l"/>
        </a:tabLst>
        <a:defRPr sz="1600">
          <a:solidFill>
            <a:schemeClr val="tx1"/>
          </a:solidFill>
          <a:latin typeface="+mn-lt"/>
        </a:defRPr>
      </a:lvl3pPr>
      <a:lvl4pPr marL="1436688" indent="-269875" algn="just" rtl="0" eaLnBrk="0" fontAlgn="base" hangingPunct="0">
        <a:spcBef>
          <a:spcPct val="20000"/>
        </a:spcBef>
        <a:spcAft>
          <a:spcPct val="0"/>
        </a:spcAft>
        <a:buClr>
          <a:srgbClr val="FC6800"/>
        </a:buClr>
        <a:buFont typeface="Tahoma" pitchFamily="34" charset="0"/>
        <a:buChar char="•"/>
        <a:tabLst>
          <a:tab pos="0" algn="l"/>
        </a:tabLst>
        <a:defRPr sz="1600">
          <a:solidFill>
            <a:schemeClr val="tx1"/>
          </a:solidFill>
          <a:latin typeface="+mn-lt"/>
        </a:defRPr>
      </a:lvl4pPr>
      <a:lvl5pPr marL="1887538" indent="-271463" algn="just" rtl="0" eaLnBrk="0" fontAlgn="base" hangingPunct="0">
        <a:spcBef>
          <a:spcPct val="20000"/>
        </a:spcBef>
        <a:spcAft>
          <a:spcPct val="0"/>
        </a:spcAft>
        <a:buClr>
          <a:srgbClr val="FC6800"/>
        </a:buClr>
        <a:buFont typeface="Wingdings" pitchFamily="2" charset="2"/>
        <a:buChar char="ü"/>
        <a:tabLst>
          <a:tab pos="0" algn="l"/>
        </a:tabLst>
        <a:defRPr sz="1600">
          <a:solidFill>
            <a:schemeClr val="tx1"/>
          </a:solidFill>
          <a:latin typeface="+mn-lt"/>
        </a:defRPr>
      </a:lvl5pPr>
      <a:lvl6pPr marL="2344738" indent="-271463" algn="just" rtl="0" fontAlgn="base">
        <a:spcBef>
          <a:spcPct val="20000"/>
        </a:spcBef>
        <a:spcAft>
          <a:spcPct val="0"/>
        </a:spcAft>
        <a:buClr>
          <a:srgbClr val="FC6800"/>
        </a:buClr>
        <a:buFont typeface="Wingdings" pitchFamily="2" charset="2"/>
        <a:buChar char="ü"/>
        <a:tabLst>
          <a:tab pos="0" algn="l"/>
        </a:tabLst>
        <a:defRPr sz="1600">
          <a:solidFill>
            <a:schemeClr val="tx1"/>
          </a:solidFill>
          <a:latin typeface="+mn-lt"/>
        </a:defRPr>
      </a:lvl6pPr>
      <a:lvl7pPr marL="2801938" indent="-271463" algn="just" rtl="0" fontAlgn="base">
        <a:spcBef>
          <a:spcPct val="20000"/>
        </a:spcBef>
        <a:spcAft>
          <a:spcPct val="0"/>
        </a:spcAft>
        <a:buClr>
          <a:srgbClr val="FC6800"/>
        </a:buClr>
        <a:buFont typeface="Wingdings" pitchFamily="2" charset="2"/>
        <a:buChar char="ü"/>
        <a:tabLst>
          <a:tab pos="0" algn="l"/>
        </a:tabLst>
        <a:defRPr sz="1600">
          <a:solidFill>
            <a:schemeClr val="tx1"/>
          </a:solidFill>
          <a:latin typeface="+mn-lt"/>
        </a:defRPr>
      </a:lvl7pPr>
      <a:lvl8pPr marL="3259138" indent="-271463" algn="just" rtl="0" fontAlgn="base">
        <a:spcBef>
          <a:spcPct val="20000"/>
        </a:spcBef>
        <a:spcAft>
          <a:spcPct val="0"/>
        </a:spcAft>
        <a:buClr>
          <a:srgbClr val="FC6800"/>
        </a:buClr>
        <a:buFont typeface="Wingdings" pitchFamily="2" charset="2"/>
        <a:buChar char="ü"/>
        <a:tabLst>
          <a:tab pos="0" algn="l"/>
        </a:tabLst>
        <a:defRPr sz="1600">
          <a:solidFill>
            <a:schemeClr val="tx1"/>
          </a:solidFill>
          <a:latin typeface="+mn-lt"/>
        </a:defRPr>
      </a:lvl8pPr>
      <a:lvl9pPr marL="3716338" indent="-271463" algn="just" rtl="0" fontAlgn="base">
        <a:spcBef>
          <a:spcPct val="20000"/>
        </a:spcBef>
        <a:spcAft>
          <a:spcPct val="0"/>
        </a:spcAft>
        <a:buClr>
          <a:srgbClr val="FC6800"/>
        </a:buClr>
        <a:buFont typeface="Wingdings" pitchFamily="2" charset="2"/>
        <a:buChar char="ü"/>
        <a:tabLst>
          <a:tab pos="0" algn="l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CT_Marker_ID_4" hidden="1"/>
          <p:cNvSpPr/>
          <p:nvPr>
            <p:custDataLst>
              <p:tags r:id="rId13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051" name="Gruppieren 11"/>
          <p:cNvGrpSpPr>
            <a:grpSpLocks/>
          </p:cNvGrpSpPr>
          <p:nvPr/>
        </p:nvGrpSpPr>
        <p:grpSpPr bwMode="auto">
          <a:xfrm>
            <a:off x="323850" y="-315913"/>
            <a:ext cx="8496300" cy="215900"/>
            <a:chOff x="323850" y="-531550"/>
            <a:chExt cx="8496740" cy="432060"/>
          </a:xfrm>
        </p:grpSpPr>
        <p:cxnSp>
          <p:nvCxnSpPr>
            <p:cNvPr id="23" name="Gerade Verbindung 22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2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61925" y="333375"/>
            <a:ext cx="8766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Titelmasterformat durch Klicken bearbeiten</a:t>
            </a:r>
          </a:p>
        </p:txBody>
      </p:sp>
      <p:sp>
        <p:nvSpPr>
          <p:cNvPr id="2053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61925" y="1484313"/>
            <a:ext cx="8782050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Textmasterformate durch Klicken bearbeiten</a:t>
            </a:r>
          </a:p>
          <a:p>
            <a:pPr lvl="1"/>
            <a:r>
              <a:rPr lang="en-US" altLang="it-IT" smtClean="0"/>
              <a:t>Zweite Ebene</a:t>
            </a:r>
          </a:p>
          <a:p>
            <a:pPr lvl="2"/>
            <a:r>
              <a:rPr lang="en-US" altLang="it-IT" smtClean="0"/>
              <a:t>Dritte Ebene</a:t>
            </a:r>
          </a:p>
          <a:p>
            <a:pPr lvl="3"/>
            <a:r>
              <a:rPr lang="en-US" altLang="it-IT" smtClean="0"/>
              <a:t>Vierte Ebene</a:t>
            </a:r>
          </a:p>
          <a:p>
            <a:pPr lvl="4"/>
            <a:r>
              <a:rPr lang="en-US" altLang="it-IT" smtClean="0"/>
              <a:t>Fünfte Ebene</a:t>
            </a:r>
          </a:p>
        </p:txBody>
      </p:sp>
      <p:sp>
        <p:nvSpPr>
          <p:cNvPr id="2054" name="Rectangle 16"/>
          <p:cNvSpPr>
            <a:spLocks noChangeArrowheads="1"/>
          </p:cNvSpPr>
          <p:nvPr/>
        </p:nvSpPr>
        <p:spPr bwMode="auto">
          <a:xfrm>
            <a:off x="8101013" y="6667500"/>
            <a:ext cx="6715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>
              <a:spcBef>
                <a:spcPct val="50000"/>
              </a:spcBef>
            </a:pPr>
            <a:r>
              <a:rPr lang="it-IT" altLang="it-IT" sz="1000" i="1">
                <a:solidFill>
                  <a:srgbClr val="003366"/>
                </a:solidFill>
              </a:rPr>
              <a:t>pag. </a:t>
            </a:r>
            <a:fld id="{1AE37C6F-D216-4241-9C9D-E50E03CFDA49}" type="slidenum">
              <a:rPr lang="it-IT" altLang="it-IT" sz="1000" i="1">
                <a:solidFill>
                  <a:srgbClr val="003366"/>
                </a:solidFill>
              </a:rPr>
              <a:pPr lvl="1" algn="ctr">
                <a:spcBef>
                  <a:spcPct val="50000"/>
                </a:spcBef>
              </a:pPr>
              <a:t>‹N›</a:t>
            </a:fld>
            <a:r>
              <a:rPr lang="it-IT" altLang="it-IT" sz="1000" b="1" i="1">
                <a:solidFill>
                  <a:srgbClr val="003366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34" r:id="rId10"/>
    <p:sldLayoutId id="214748393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defRPr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1588" indent="-1588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80975" indent="-177800" algn="l" rtl="0" eaLnBrk="0" fontAlgn="base" hangingPunct="0">
        <a:spcBef>
          <a:spcPts val="3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360363" indent="-177800" algn="l" rtl="0" eaLnBrk="0" fontAlgn="base" hangingPunct="0">
        <a:spcBef>
          <a:spcPts val="3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539750" indent="-177800" algn="l" rtl="0" eaLnBrk="0" fontAlgn="base" hangingPunct="0">
        <a:spcBef>
          <a:spcPts val="3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0" y="260350"/>
            <a:ext cx="6335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Titolo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 bwMode="gray">
          <a:xfrm>
            <a:off x="323850" y="1052513"/>
            <a:ext cx="84963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Testo</a:t>
            </a:r>
          </a:p>
          <a:p>
            <a:pPr lvl="1"/>
            <a:r>
              <a:rPr lang="it-IT" altLang="it-IT" smtClean="0"/>
              <a:t>Testo</a:t>
            </a:r>
          </a:p>
          <a:p>
            <a:pPr lvl="2"/>
            <a:r>
              <a:rPr lang="it-IT" altLang="it-IT" smtClean="0"/>
              <a:t>Testo</a:t>
            </a:r>
          </a:p>
          <a:p>
            <a:pPr lvl="3"/>
            <a:r>
              <a:rPr lang="it-IT" altLang="it-IT" smtClean="0"/>
              <a:t>Testo</a:t>
            </a:r>
          </a:p>
          <a:p>
            <a:pPr lvl="4"/>
            <a:r>
              <a:rPr lang="it-IT" altLang="it-IT" smtClean="0"/>
              <a:t>Testo</a:t>
            </a:r>
          </a:p>
        </p:txBody>
      </p:sp>
      <p:sp>
        <p:nvSpPr>
          <p:cNvPr id="4" name="VCT_Marker_ID_4" hidden="1"/>
          <p:cNvSpPr/>
          <p:nvPr>
            <p:custDataLst>
              <p:tags r:id="rId15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077" name="Gruppieren 11"/>
          <p:cNvGrpSpPr>
            <a:grpSpLocks/>
          </p:cNvGrpSpPr>
          <p:nvPr/>
        </p:nvGrpSpPr>
        <p:grpSpPr bwMode="auto">
          <a:xfrm>
            <a:off x="323850" y="-315913"/>
            <a:ext cx="8496300" cy="215900"/>
            <a:chOff x="323850" y="-531550"/>
            <a:chExt cx="8496740" cy="432060"/>
          </a:xfrm>
        </p:grpSpPr>
        <p:cxnSp>
          <p:nvCxnSpPr>
            <p:cNvPr id="23" name="Gerade Verbindung 22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8" name="Gruppieren 37"/>
          <p:cNvGrpSpPr>
            <a:grpSpLocks/>
          </p:cNvGrpSpPr>
          <p:nvPr/>
        </p:nvGrpSpPr>
        <p:grpSpPr bwMode="auto">
          <a:xfrm>
            <a:off x="323850" y="6958013"/>
            <a:ext cx="8496300" cy="215900"/>
            <a:chOff x="323850" y="-531550"/>
            <a:chExt cx="8496740" cy="432060"/>
          </a:xfrm>
        </p:grpSpPr>
        <p:cxnSp>
          <p:nvCxnSpPr>
            <p:cNvPr id="39" name="Gerade Verbindung 38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9" name="Gruppieren 57"/>
          <p:cNvGrpSpPr>
            <a:grpSpLocks/>
          </p:cNvGrpSpPr>
          <p:nvPr/>
        </p:nvGrpSpPr>
        <p:grpSpPr bwMode="auto">
          <a:xfrm>
            <a:off x="9251950" y="908050"/>
            <a:ext cx="217488" cy="5689600"/>
            <a:chOff x="-540710" y="908650"/>
            <a:chExt cx="432060" cy="5688790"/>
          </a:xfrm>
        </p:grpSpPr>
        <p:cxnSp>
          <p:nvCxnSpPr>
            <p:cNvPr id="2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Gruppieren 57"/>
          <p:cNvGrpSpPr>
            <a:grpSpLocks/>
          </p:cNvGrpSpPr>
          <p:nvPr/>
        </p:nvGrpSpPr>
        <p:grpSpPr bwMode="auto">
          <a:xfrm>
            <a:off x="-325438" y="908050"/>
            <a:ext cx="217488" cy="5689600"/>
            <a:chOff x="-540710" y="908650"/>
            <a:chExt cx="432060" cy="5688790"/>
          </a:xfrm>
        </p:grpSpPr>
        <p:cxnSp>
          <p:nvCxnSpPr>
            <p:cNvPr id="59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81" name="Rectangle 86"/>
          <p:cNvSpPr>
            <a:spLocks noChangeArrowheads="1"/>
          </p:cNvSpPr>
          <p:nvPr/>
        </p:nvSpPr>
        <p:spPr bwMode="gray">
          <a:xfrm>
            <a:off x="7596188" y="6597650"/>
            <a:ext cx="1223962" cy="107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5E9BE97-A511-4C4B-BE5E-E3504B83787E}" type="slidenum">
              <a:rPr lang="it-IT" altLang="it-IT" sz="800">
                <a:solidFill>
                  <a:srgbClr val="928580"/>
                </a:solidFill>
                <a:cs typeface="Arial" pitchFamily="34" charset="0"/>
              </a:rPr>
              <a:pPr algn="r" eaLnBrk="1" hangingPunct="1"/>
              <a:t>‹N›</a:t>
            </a:fld>
            <a:endParaRPr lang="it-IT" altLang="it-IT" sz="800">
              <a:solidFill>
                <a:srgbClr val="928580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7" r:id="rId11"/>
    <p:sldLayoutId id="214748393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defRPr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1588" indent="-1588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80975" indent="-177800" algn="l" rtl="0" eaLnBrk="0" fontAlgn="base" hangingPunct="0">
        <a:spcBef>
          <a:spcPts val="3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360363" indent="-177800" algn="l" rtl="0" eaLnBrk="0" fontAlgn="base" hangingPunct="0">
        <a:spcBef>
          <a:spcPts val="3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539750" indent="-177800" algn="l" rtl="0" eaLnBrk="0" fontAlgn="base" hangingPunct="0">
        <a:spcBef>
          <a:spcPts val="3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69863" y="449376"/>
            <a:ext cx="8378825" cy="307777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tabLst>
                <a:tab pos="0" algn="l"/>
              </a:tabLst>
              <a:defRPr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L’INDICE DI TRASPARENZA</a:t>
            </a:r>
            <a:endParaRPr lang="it-IT" sz="1600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723" name="Rectangle 108"/>
          <p:cNvSpPr>
            <a:spLocks noChangeArrowheads="1"/>
          </p:cNvSpPr>
          <p:nvPr/>
        </p:nvSpPr>
        <p:spPr bwMode="auto">
          <a:xfrm>
            <a:off x="176213" y="828328"/>
            <a:ext cx="3124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it-IT" altLang="it-IT" sz="1000" b="1" i="1">
                <a:solidFill>
                  <a:srgbClr val="003366"/>
                </a:solidFill>
                <a:latin typeface="Tahoma" pitchFamily="34" charset="0"/>
              </a:rPr>
              <a:t>Fonte:</a:t>
            </a:r>
            <a:r>
              <a:rPr lang="it-IT" altLang="it-IT" sz="1000" b="1" i="1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 GfK Eurisko</a:t>
            </a:r>
          </a:p>
        </p:txBody>
      </p:sp>
      <p:graphicFrame>
        <p:nvGraphicFramePr>
          <p:cNvPr id="3" name="Oggett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417240"/>
              </p:ext>
            </p:extLst>
          </p:nvPr>
        </p:nvGraphicFramePr>
        <p:xfrm>
          <a:off x="2311074" y="2913980"/>
          <a:ext cx="4884737" cy="303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-756592" y="1725698"/>
            <a:ext cx="6480348" cy="279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510" tIns="39549" rIns="80510" bIns="39549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it-IT" altLang="it-IT" sz="1300" dirty="0" smtClean="0">
                <a:solidFill>
                  <a:srgbClr val="003164"/>
                </a:solidFill>
                <a:cs typeface="Times New Roman" pitchFamily="18" charset="0"/>
              </a:rPr>
              <a:t>OPINIONE DEGLI ITALIANI SU TRASPARENZA NELLA CHIESA LOCALE</a:t>
            </a:r>
            <a:endParaRPr lang="it-IT" altLang="it-IT" sz="1300" dirty="0" smtClean="0">
              <a:solidFill>
                <a:srgbClr val="003164"/>
              </a:solidFill>
              <a:cs typeface="Times New Roman" pitchFamily="18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3420089" y="2511525"/>
            <a:ext cx="2000985" cy="47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36000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it-IT" altLang="it-IT" sz="1300" dirty="0" smtClean="0">
                <a:solidFill>
                  <a:srgbClr val="003164"/>
                </a:solidFill>
                <a:cs typeface="Times New Roman" pitchFamily="18" charset="0"/>
              </a:rPr>
              <a:t>TRASPARENZA </a:t>
            </a:r>
            <a:endParaRPr lang="it-IT" altLang="it-IT" sz="1300" b="1" dirty="0">
              <a:solidFill>
                <a:srgbClr val="003164"/>
              </a:solidFill>
              <a:cs typeface="Times New Roman" pitchFamily="18" charset="0"/>
            </a:endParaRPr>
          </a:p>
          <a:p>
            <a:pPr algn="ctr"/>
            <a:r>
              <a:rPr lang="it-IT" altLang="it-IT" sz="1300" b="1" dirty="0" smtClean="0">
                <a:solidFill>
                  <a:srgbClr val="003164"/>
                </a:solidFill>
                <a:cs typeface="Times New Roman" pitchFamily="18" charset="0"/>
              </a:rPr>
              <a:t>MEDIO ALTA</a:t>
            </a:r>
            <a:endParaRPr lang="it-IT" altLang="it-IT" sz="1300" i="1" dirty="0">
              <a:solidFill>
                <a:srgbClr val="003164"/>
              </a:solidFill>
              <a:cs typeface="Times New Roman" pitchFamily="18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764539" y="2852936"/>
            <a:ext cx="2511317" cy="47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36000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it-IT" altLang="it-IT" sz="1300" dirty="0" smtClean="0">
                <a:solidFill>
                  <a:srgbClr val="003164"/>
                </a:solidFill>
                <a:cs typeface="Times New Roman" pitchFamily="18" charset="0"/>
              </a:rPr>
              <a:t>TRASPARENZA </a:t>
            </a:r>
          </a:p>
          <a:p>
            <a:pPr algn="r"/>
            <a:r>
              <a:rPr lang="it-IT" altLang="it-IT" sz="1300" b="1" dirty="0" smtClean="0">
                <a:solidFill>
                  <a:srgbClr val="003164"/>
                </a:solidFill>
                <a:cs typeface="Times New Roman" pitchFamily="18" charset="0"/>
              </a:rPr>
              <a:t>ALTA</a:t>
            </a:r>
            <a:endParaRPr lang="it-IT" altLang="it-IT" sz="1300" i="1" dirty="0">
              <a:solidFill>
                <a:srgbClr val="003164"/>
              </a:solidFill>
              <a:cs typeface="Times New Roman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156176" y="2852936"/>
            <a:ext cx="2000985" cy="47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36000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it-IT" altLang="it-IT" sz="1300" dirty="0" smtClean="0">
                <a:solidFill>
                  <a:srgbClr val="003164"/>
                </a:solidFill>
                <a:cs typeface="Times New Roman" pitchFamily="18" charset="0"/>
              </a:rPr>
              <a:t>TRASPARENZA </a:t>
            </a:r>
            <a:endParaRPr lang="it-IT" altLang="it-IT" sz="1300" b="1" dirty="0">
              <a:solidFill>
                <a:srgbClr val="003164"/>
              </a:solidFill>
              <a:cs typeface="Times New Roman" pitchFamily="18" charset="0"/>
            </a:endParaRPr>
          </a:p>
          <a:p>
            <a:r>
              <a:rPr lang="it-IT" altLang="it-IT" sz="1300" b="1" dirty="0" smtClean="0">
                <a:solidFill>
                  <a:srgbClr val="003164"/>
                </a:solidFill>
                <a:cs typeface="Times New Roman" pitchFamily="18" charset="0"/>
              </a:rPr>
              <a:t>MEDIA</a:t>
            </a:r>
            <a:endParaRPr lang="it-IT" altLang="it-IT" sz="1300" i="1" dirty="0">
              <a:solidFill>
                <a:srgbClr val="003164"/>
              </a:solidFill>
              <a:cs typeface="Times New Roman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732240" y="3933056"/>
            <a:ext cx="2000985" cy="47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36000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it-IT" altLang="it-IT" sz="1300" dirty="0" smtClean="0">
                <a:solidFill>
                  <a:srgbClr val="003164"/>
                </a:solidFill>
                <a:cs typeface="Times New Roman" pitchFamily="18" charset="0"/>
              </a:rPr>
              <a:t>TRASPARENZA </a:t>
            </a:r>
            <a:endParaRPr lang="it-IT" altLang="it-IT" sz="1300" b="1" dirty="0">
              <a:solidFill>
                <a:srgbClr val="003164"/>
              </a:solidFill>
              <a:cs typeface="Times New Roman" pitchFamily="18" charset="0"/>
            </a:endParaRPr>
          </a:p>
          <a:p>
            <a:r>
              <a:rPr lang="it-IT" altLang="it-IT" sz="1300" b="1" dirty="0" smtClean="0">
                <a:solidFill>
                  <a:srgbClr val="003164"/>
                </a:solidFill>
                <a:cs typeface="Times New Roman" pitchFamily="18" charset="0"/>
              </a:rPr>
              <a:t>MEDIO BASSA</a:t>
            </a:r>
            <a:endParaRPr lang="it-IT" altLang="it-IT" sz="1300" i="1" dirty="0">
              <a:solidFill>
                <a:srgbClr val="003164"/>
              </a:solidFill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55576" y="4184851"/>
            <a:ext cx="2000985" cy="47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36000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it-IT" altLang="it-IT" sz="1300" dirty="0" smtClean="0">
                <a:solidFill>
                  <a:srgbClr val="003164"/>
                </a:solidFill>
                <a:cs typeface="Times New Roman" pitchFamily="18" charset="0"/>
              </a:rPr>
              <a:t>TRASPARENZA </a:t>
            </a:r>
            <a:endParaRPr lang="it-IT" altLang="it-IT" sz="1300" b="1" dirty="0">
              <a:solidFill>
                <a:srgbClr val="003164"/>
              </a:solidFill>
              <a:cs typeface="Times New Roman" pitchFamily="18" charset="0"/>
            </a:endParaRPr>
          </a:p>
          <a:p>
            <a:pPr algn="r"/>
            <a:r>
              <a:rPr lang="it-IT" altLang="it-IT" sz="1300" b="1" dirty="0" smtClean="0">
                <a:solidFill>
                  <a:srgbClr val="003164"/>
                </a:solidFill>
                <a:cs typeface="Times New Roman" pitchFamily="18" charset="0"/>
              </a:rPr>
              <a:t>BASSA</a:t>
            </a:r>
            <a:endParaRPr lang="it-IT" altLang="it-IT" sz="1300" i="1" dirty="0">
              <a:solidFill>
                <a:srgbClr val="003164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47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08"/>
          <p:cNvSpPr>
            <a:spLocks noChangeArrowheads="1"/>
          </p:cNvSpPr>
          <p:nvPr/>
        </p:nvSpPr>
        <p:spPr bwMode="auto">
          <a:xfrm>
            <a:off x="179512" y="819617"/>
            <a:ext cx="3124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it-IT" altLang="it-IT" sz="1000" b="1" i="1">
                <a:solidFill>
                  <a:srgbClr val="003366"/>
                </a:solidFill>
                <a:cs typeface="Arial" panose="020B0604020202020204" pitchFamily="34" charset="0"/>
              </a:rPr>
              <a:t>Fonte: GfK Eurisko</a:t>
            </a:r>
          </a:p>
        </p:txBody>
      </p:sp>
      <p:graphicFrame>
        <p:nvGraphicFramePr>
          <p:cNvPr id="39" name="Grafico 38"/>
          <p:cNvGraphicFramePr/>
          <p:nvPr>
            <p:extLst>
              <p:ext uri="{D42A27DB-BD31-4B8C-83A1-F6EECF244321}">
                <p14:modId xmlns:p14="http://schemas.microsoft.com/office/powerpoint/2010/main" val="180940338"/>
              </p:ext>
            </p:extLst>
          </p:nvPr>
        </p:nvGraphicFramePr>
        <p:xfrm>
          <a:off x="-1166052" y="1572558"/>
          <a:ext cx="957706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45604" y="437183"/>
            <a:ext cx="9314929" cy="61555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tabLst>
                <a:tab pos="0" algn="l"/>
              </a:tabLst>
              <a:defRPr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GIUDIZIO POSITIVO SULL’OPERATO DELLA CHIESA CATTOLICA</a:t>
            </a:r>
            <a:br>
              <a:rPr lang="it-IT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</a:br>
            <a:endParaRPr lang="it-IT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132527" y="2364646"/>
            <a:ext cx="27781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60" tIns="40680" rIns="81360" bIns="40680">
            <a:spAutoFit/>
          </a:bodyPr>
          <a:lstStyle>
            <a:lvl1pPr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it-IT" altLang="it-IT" sz="11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%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656651" y="3041293"/>
            <a:ext cx="27781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60" tIns="40680" rIns="81360" bIns="40680">
            <a:spAutoFit/>
          </a:bodyPr>
          <a:lstStyle>
            <a:lvl1pPr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it-IT" altLang="it-IT" sz="11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%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186616" y="3227030"/>
            <a:ext cx="27781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60" tIns="40680" rIns="81360" bIns="40680">
            <a:spAutoFit/>
          </a:bodyPr>
          <a:lstStyle>
            <a:lvl1pPr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it-IT" altLang="it-IT" sz="11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%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723874" y="3757536"/>
            <a:ext cx="27781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60" tIns="40680" rIns="81360" bIns="40680">
            <a:spAutoFit/>
          </a:bodyPr>
          <a:lstStyle>
            <a:lvl1pPr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it-IT" altLang="it-IT" sz="11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%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7206886" y="4437112"/>
            <a:ext cx="27781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60" tIns="40680" rIns="81360" bIns="40680">
            <a:spAutoFit/>
          </a:bodyPr>
          <a:lstStyle>
            <a:lvl1pPr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it-IT" altLang="it-IT" sz="11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%</a:t>
            </a: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638359" y="5517232"/>
            <a:ext cx="2048660" cy="633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510" tIns="39549" rIns="80510" bIns="39549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it-IT" altLang="it-IT" sz="1200" dirty="0">
                <a:solidFill>
                  <a:srgbClr val="003164"/>
                </a:solidFill>
                <a:cs typeface="Times New Roman" pitchFamily="18" charset="0"/>
              </a:rPr>
              <a:t>Chiesa locale con trasparenza</a:t>
            </a:r>
          </a:p>
          <a:p>
            <a:pPr algn="ctr"/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MEDIO </a:t>
            </a:r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ALTA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45133" y="5517232"/>
            <a:ext cx="2048660" cy="633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510" tIns="39549" rIns="80510" bIns="39549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Chiesa locale con trasparenza</a:t>
            </a:r>
            <a:endParaRPr lang="it-IT" altLang="it-IT" sz="1200" dirty="0" smtClean="0">
              <a:solidFill>
                <a:srgbClr val="003164"/>
              </a:solidFill>
              <a:cs typeface="Times New Roman" pitchFamily="18" charset="0"/>
            </a:endParaRPr>
          </a:p>
          <a:p>
            <a:pPr algn="ctr"/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ALTA</a:t>
            </a: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3099222" y="5517232"/>
            <a:ext cx="2048660" cy="633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510" tIns="39549" rIns="80510" bIns="39549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it-IT" altLang="it-IT" sz="1200" dirty="0">
                <a:solidFill>
                  <a:srgbClr val="003164"/>
                </a:solidFill>
                <a:cs typeface="Times New Roman" pitchFamily="18" charset="0"/>
              </a:rPr>
              <a:t>Chiesa locale con trasparenza</a:t>
            </a:r>
          </a:p>
          <a:p>
            <a:pPr algn="ctr"/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MEDIA</a:t>
            </a:r>
            <a:endParaRPr lang="it-IT" altLang="it-IT" sz="1200" dirty="0" smtClean="0">
              <a:solidFill>
                <a:srgbClr val="003164"/>
              </a:solidFill>
              <a:cs typeface="Times New Roman" pitchFamily="18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636480" y="5517232"/>
            <a:ext cx="2048660" cy="633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510" tIns="39549" rIns="80510" bIns="39549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it-IT" altLang="it-IT" sz="1200" dirty="0">
                <a:solidFill>
                  <a:srgbClr val="003164"/>
                </a:solidFill>
                <a:cs typeface="Times New Roman" pitchFamily="18" charset="0"/>
              </a:rPr>
              <a:t>Chiesa locale con trasparenza</a:t>
            </a:r>
          </a:p>
          <a:p>
            <a:pPr algn="ctr"/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MEDIO </a:t>
            </a:r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BASSA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6182556" y="5517232"/>
            <a:ext cx="2048660" cy="633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510" tIns="39549" rIns="80510" bIns="39549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it-IT" altLang="it-IT" sz="1200" dirty="0">
                <a:solidFill>
                  <a:srgbClr val="003164"/>
                </a:solidFill>
                <a:cs typeface="Times New Roman" pitchFamily="18" charset="0"/>
              </a:rPr>
              <a:t>Chiesa locale con trasparenza</a:t>
            </a:r>
          </a:p>
          <a:p>
            <a:pPr algn="ctr"/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BASSA</a:t>
            </a:r>
            <a:endParaRPr lang="it-IT" altLang="it-IT" sz="1200" dirty="0" smtClean="0">
              <a:solidFill>
                <a:srgbClr val="003164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08"/>
          <p:cNvSpPr>
            <a:spLocks noChangeArrowheads="1"/>
          </p:cNvSpPr>
          <p:nvPr/>
        </p:nvSpPr>
        <p:spPr bwMode="auto">
          <a:xfrm>
            <a:off x="179512" y="1116360"/>
            <a:ext cx="3124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it-IT" altLang="it-IT" sz="1000" b="1" i="1">
                <a:solidFill>
                  <a:srgbClr val="003366"/>
                </a:solidFill>
                <a:cs typeface="Arial" panose="020B0604020202020204" pitchFamily="34" charset="0"/>
              </a:rPr>
              <a:t>Fonte: GfK Eurisko</a:t>
            </a:r>
          </a:p>
        </p:txBody>
      </p:sp>
      <p:graphicFrame>
        <p:nvGraphicFramePr>
          <p:cNvPr id="39" name="Grafico 38"/>
          <p:cNvGraphicFramePr/>
          <p:nvPr>
            <p:extLst>
              <p:ext uri="{D42A27DB-BD31-4B8C-83A1-F6EECF244321}">
                <p14:modId xmlns:p14="http://schemas.microsoft.com/office/powerpoint/2010/main" val="1998253250"/>
              </p:ext>
            </p:extLst>
          </p:nvPr>
        </p:nvGraphicFramePr>
        <p:xfrm>
          <a:off x="-1166052" y="1572558"/>
          <a:ext cx="957706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45604" y="447636"/>
            <a:ext cx="9314929" cy="677108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tabLst>
                <a:tab pos="0" algn="l"/>
              </a:tabLst>
              <a:defRPr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DONATORI NELL’ULTIMO ANNO</a:t>
            </a:r>
            <a:b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 COMUNITÀ, PARROCCHIE, ISTITUZIONI RELIGIOSE</a:t>
            </a:r>
            <a:endParaRPr lang="it-IT" sz="1600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132527" y="2794541"/>
            <a:ext cx="27781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60" tIns="40680" rIns="81360" bIns="40680">
            <a:spAutoFit/>
          </a:bodyPr>
          <a:lstStyle>
            <a:lvl1pPr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it-IT" altLang="it-IT" sz="11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%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656651" y="3198953"/>
            <a:ext cx="27781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60" tIns="40680" rIns="81360" bIns="40680">
            <a:spAutoFit/>
          </a:bodyPr>
          <a:lstStyle>
            <a:lvl1pPr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it-IT" altLang="it-IT" sz="11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%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186616" y="3618161"/>
            <a:ext cx="27781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60" tIns="40680" rIns="81360" bIns="40680">
            <a:spAutoFit/>
          </a:bodyPr>
          <a:lstStyle>
            <a:lvl1pPr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it-IT" altLang="it-IT" sz="11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%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723874" y="4029774"/>
            <a:ext cx="27781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60" tIns="40680" rIns="81360" bIns="40680">
            <a:spAutoFit/>
          </a:bodyPr>
          <a:lstStyle>
            <a:lvl1pPr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it-IT" altLang="it-IT" sz="11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%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7206886" y="4896417"/>
            <a:ext cx="27781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60" tIns="40680" rIns="81360" bIns="40680">
            <a:spAutoFit/>
          </a:bodyPr>
          <a:lstStyle>
            <a:lvl1pPr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4388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it-IT" altLang="it-IT" sz="11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%</a:t>
            </a: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638359" y="5517232"/>
            <a:ext cx="2048660" cy="633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510" tIns="39549" rIns="80510" bIns="39549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it-IT" altLang="it-IT" sz="1200" dirty="0">
                <a:solidFill>
                  <a:srgbClr val="003164"/>
                </a:solidFill>
                <a:cs typeface="Times New Roman" pitchFamily="18" charset="0"/>
              </a:rPr>
              <a:t>Chiesa locale con trasparenza</a:t>
            </a:r>
          </a:p>
          <a:p>
            <a:pPr algn="ctr"/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MEDIO </a:t>
            </a:r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ALTA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45133" y="5517232"/>
            <a:ext cx="2048660" cy="633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510" tIns="39549" rIns="80510" bIns="39549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it-IT" altLang="it-IT" sz="1200" dirty="0">
                <a:solidFill>
                  <a:srgbClr val="003164"/>
                </a:solidFill>
                <a:cs typeface="Times New Roman" pitchFamily="18" charset="0"/>
              </a:rPr>
              <a:t>Chiesa locale con trasparenza</a:t>
            </a:r>
          </a:p>
          <a:p>
            <a:pPr algn="ctr"/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ALTA</a:t>
            </a:r>
            <a:endParaRPr lang="it-IT" altLang="it-IT" sz="1200" dirty="0" smtClean="0">
              <a:solidFill>
                <a:srgbClr val="003164"/>
              </a:solidFill>
              <a:cs typeface="Times New Roman" pitchFamily="18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3099222" y="5517232"/>
            <a:ext cx="2048660" cy="633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510" tIns="39549" rIns="80510" bIns="39549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it-IT" altLang="it-IT" sz="1200" dirty="0">
                <a:solidFill>
                  <a:srgbClr val="003164"/>
                </a:solidFill>
                <a:cs typeface="Times New Roman" pitchFamily="18" charset="0"/>
              </a:rPr>
              <a:t>Chiesa locale con trasparenza</a:t>
            </a:r>
          </a:p>
          <a:p>
            <a:pPr algn="ctr"/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MEDIA</a:t>
            </a:r>
            <a:endParaRPr lang="it-IT" altLang="it-IT" sz="1200" dirty="0" smtClean="0">
              <a:solidFill>
                <a:srgbClr val="003164"/>
              </a:solidFill>
              <a:cs typeface="Times New Roman" pitchFamily="18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636480" y="5517232"/>
            <a:ext cx="2048660" cy="633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510" tIns="39549" rIns="80510" bIns="39549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it-IT" altLang="it-IT" sz="1200" dirty="0">
                <a:solidFill>
                  <a:srgbClr val="003164"/>
                </a:solidFill>
                <a:cs typeface="Times New Roman" pitchFamily="18" charset="0"/>
              </a:rPr>
              <a:t>Chiesa locale con trasparenza</a:t>
            </a:r>
          </a:p>
          <a:p>
            <a:pPr algn="ctr"/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MEDIO </a:t>
            </a:r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BASSA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6182556" y="5517232"/>
            <a:ext cx="2048660" cy="6338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510" tIns="39549" rIns="80510" bIns="39549">
            <a:spAutoFit/>
          </a:bodyPr>
          <a:lstStyle>
            <a:lvl1pPr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77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77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it-IT" altLang="it-IT" sz="1200" dirty="0">
                <a:solidFill>
                  <a:srgbClr val="003164"/>
                </a:solidFill>
                <a:cs typeface="Times New Roman" pitchFamily="18" charset="0"/>
              </a:rPr>
              <a:t>Chiesa locale con trasparenza</a:t>
            </a:r>
          </a:p>
          <a:p>
            <a:pPr algn="ctr"/>
            <a:r>
              <a:rPr lang="it-IT" altLang="it-IT" sz="1200" dirty="0" smtClean="0">
                <a:solidFill>
                  <a:srgbClr val="003164"/>
                </a:solidFill>
                <a:cs typeface="Times New Roman" pitchFamily="18" charset="0"/>
              </a:rPr>
              <a:t>BASSA</a:t>
            </a:r>
            <a:endParaRPr lang="it-IT" altLang="it-IT" sz="1200" dirty="0" smtClean="0">
              <a:solidFill>
                <a:srgbClr val="003164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9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3 4-3.pot"/>
  <p:tag name="VCTMASTER" val="GfK Master for PPT 2010 4-3"/>
  <p:tag name="VCT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Master for PPT 2010 4-3.potx"/>
  <p:tag name="VCTMASTER" val="GfK Master for PPT 2010 4-3"/>
  <p:tag name="VCTLAYOUT" val="title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3"/>
  <p:tag name="VCT-BODYINDENTATION" val="0;0;0;0;0;0;0;0;0;0;"/>
  <p:tag name="VCT-BULLETVISIBILITY" val="L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4"/>
  <p:tag name="VCT-BODYINDENTATION" val="0;0;0.125;0.125;0.25;0.25;0.375;0.375;0.5;0.5;"/>
  <p:tag name="VCT-BULLETVISIBILITY" val="L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.125;0.125;0.25;14.25;14.375;28.375;28.5;42.5;"/>
  <p:tag name="VCT-BULLETVISIBILITY" val="L  ***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3 4-3.pot"/>
  <p:tag name="VCTMASTER" val="GfK Master for PPT 2010 4-3"/>
  <p:tag name="VCT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Master for PPT 2010 4-3.potx"/>
  <p:tag name="VCTMASTER" val="GfK Master for PPT 2010 4-3"/>
  <p:tag name="VCTLAYOUT" val="title"/>
  <p:tag name="VCT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3"/>
  <p:tag name="VCT-BODYINDENTATION" val="0;0;0;0;0;0;0;0;0;0;"/>
  <p:tag name="VCT-BULLETVISIBILITY" val="L 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4"/>
  <p:tag name="VCT-BODYINDENTATION" val="0;0;0.125;0.125;0.25;0.25;0.375;0.375;0.5;0.5;"/>
  <p:tag name="VCT-BULLETVISIBILITY" val="L "/>
</p:tagLst>
</file>

<file path=ppt/theme/theme1.xml><?xml version="1.0" encoding="utf-8"?>
<a:theme xmlns:a="http://schemas.openxmlformats.org/drawingml/2006/main" name="3_Modello Rapporto">
  <a:themeElements>
    <a:clrScheme name="3_Modello Rapporto 3">
      <a:dk1>
        <a:srgbClr val="000000"/>
      </a:dk1>
      <a:lt1>
        <a:srgbClr val="EBEEEE"/>
      </a:lt1>
      <a:dk2>
        <a:srgbClr val="000000"/>
      </a:dk2>
      <a:lt2>
        <a:srgbClr val="577A8A"/>
      </a:lt2>
      <a:accent1>
        <a:srgbClr val="8B989B"/>
      </a:accent1>
      <a:accent2>
        <a:srgbClr val="BBC9CC"/>
      </a:accent2>
      <a:accent3>
        <a:srgbClr val="F3F5F5"/>
      </a:accent3>
      <a:accent4>
        <a:srgbClr val="000000"/>
      </a:accent4>
      <a:accent5>
        <a:srgbClr val="C4CACB"/>
      </a:accent5>
      <a:accent6>
        <a:srgbClr val="A9B6B9"/>
      </a:accent6>
      <a:hlink>
        <a:srgbClr val="D2DBD9"/>
      </a:hlink>
      <a:folHlink>
        <a:srgbClr val="94816D"/>
      </a:folHlink>
    </a:clrScheme>
    <a:fontScheme name="3_Modello Rapport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Modello Rapporto 1">
        <a:dk1>
          <a:srgbClr val="000000"/>
        </a:dk1>
        <a:lt1>
          <a:srgbClr val="EBEEEE"/>
        </a:lt1>
        <a:dk2>
          <a:srgbClr val="000000"/>
        </a:dk2>
        <a:lt2>
          <a:srgbClr val="707226"/>
        </a:lt2>
        <a:accent1>
          <a:srgbClr val="CB282A"/>
        </a:accent1>
        <a:accent2>
          <a:srgbClr val="166952"/>
        </a:accent2>
        <a:accent3>
          <a:srgbClr val="F3F5F5"/>
        </a:accent3>
        <a:accent4>
          <a:srgbClr val="000000"/>
        </a:accent4>
        <a:accent5>
          <a:srgbClr val="E2ACAC"/>
        </a:accent5>
        <a:accent6>
          <a:srgbClr val="135E49"/>
        </a:accent6>
        <a:hlink>
          <a:srgbClr val="E8CE79"/>
        </a:hlink>
        <a:folHlink>
          <a:srgbClr val="00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Modello Rapporto 2">
        <a:dk1>
          <a:srgbClr val="000000"/>
        </a:dk1>
        <a:lt1>
          <a:srgbClr val="EBEEEE"/>
        </a:lt1>
        <a:dk2>
          <a:srgbClr val="000000"/>
        </a:dk2>
        <a:lt2>
          <a:srgbClr val="94955C"/>
        </a:lt2>
        <a:accent1>
          <a:srgbClr val="D85E5F"/>
        </a:accent1>
        <a:accent2>
          <a:srgbClr val="508F7D"/>
        </a:accent2>
        <a:accent3>
          <a:srgbClr val="F3F5F5"/>
        </a:accent3>
        <a:accent4>
          <a:srgbClr val="000000"/>
        </a:accent4>
        <a:accent5>
          <a:srgbClr val="E9B6B6"/>
        </a:accent5>
        <a:accent6>
          <a:srgbClr val="488171"/>
        </a:accent6>
        <a:hlink>
          <a:srgbClr val="EEDA9B"/>
        </a:hlink>
        <a:folHlink>
          <a:srgbClr val="4068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Modello Rapporto 3">
        <a:dk1>
          <a:srgbClr val="000000"/>
        </a:dk1>
        <a:lt1>
          <a:srgbClr val="EBEEEE"/>
        </a:lt1>
        <a:dk2>
          <a:srgbClr val="000000"/>
        </a:dk2>
        <a:lt2>
          <a:srgbClr val="577A8A"/>
        </a:lt2>
        <a:accent1>
          <a:srgbClr val="8B989B"/>
        </a:accent1>
        <a:accent2>
          <a:srgbClr val="BBC9CC"/>
        </a:accent2>
        <a:accent3>
          <a:srgbClr val="F3F5F5"/>
        </a:accent3>
        <a:accent4>
          <a:srgbClr val="000000"/>
        </a:accent4>
        <a:accent5>
          <a:srgbClr val="C4CACB"/>
        </a:accent5>
        <a:accent6>
          <a:srgbClr val="A9B6B9"/>
        </a:accent6>
        <a:hlink>
          <a:srgbClr val="D2DBD9"/>
        </a:hlink>
        <a:folHlink>
          <a:srgbClr val="9481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Modello Rapporto 4">
        <a:dk1>
          <a:srgbClr val="000000"/>
        </a:dk1>
        <a:lt1>
          <a:srgbClr val="EBEEEE"/>
        </a:lt1>
        <a:dk2>
          <a:srgbClr val="000000"/>
        </a:dk2>
        <a:lt2>
          <a:srgbClr val="94816D"/>
        </a:lt2>
        <a:accent1>
          <a:srgbClr val="C3B099"/>
        </a:accent1>
        <a:accent2>
          <a:srgbClr val="D0C9BC"/>
        </a:accent2>
        <a:accent3>
          <a:srgbClr val="F3F5F5"/>
        </a:accent3>
        <a:accent4>
          <a:srgbClr val="000000"/>
        </a:accent4>
        <a:accent5>
          <a:srgbClr val="DED4CA"/>
        </a:accent5>
        <a:accent6>
          <a:srgbClr val="BCB6AA"/>
        </a:accent6>
        <a:hlink>
          <a:srgbClr val="577A8A"/>
        </a:hlink>
        <a:folHlink>
          <a:srgbClr val="8B98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Modello Rapporto 5">
        <a:dk1>
          <a:srgbClr val="000000"/>
        </a:dk1>
        <a:lt1>
          <a:srgbClr val="EBEEEE"/>
        </a:lt1>
        <a:dk2>
          <a:srgbClr val="000000"/>
        </a:dk2>
        <a:lt2>
          <a:srgbClr val="AE5227"/>
        </a:lt2>
        <a:accent1>
          <a:srgbClr val="E36120"/>
        </a:accent1>
        <a:accent2>
          <a:srgbClr val="94816D"/>
        </a:accent2>
        <a:accent3>
          <a:srgbClr val="F3F5F5"/>
        </a:accent3>
        <a:accent4>
          <a:srgbClr val="000000"/>
        </a:accent4>
        <a:accent5>
          <a:srgbClr val="EFB7AB"/>
        </a:accent5>
        <a:accent6>
          <a:srgbClr val="867462"/>
        </a:accent6>
        <a:hlink>
          <a:srgbClr val="C3B099"/>
        </a:hlink>
        <a:folHlink>
          <a:srgbClr val="D0C9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Modello Rapporto 6">
        <a:dk1>
          <a:srgbClr val="000000"/>
        </a:dk1>
        <a:lt1>
          <a:srgbClr val="EBEEEE"/>
        </a:lt1>
        <a:dk2>
          <a:srgbClr val="000000"/>
        </a:dk2>
        <a:lt2>
          <a:srgbClr val="E8CE79"/>
        </a:lt2>
        <a:accent1>
          <a:srgbClr val="EEDA9B"/>
        </a:accent1>
        <a:accent2>
          <a:srgbClr val="94816D"/>
        </a:accent2>
        <a:accent3>
          <a:srgbClr val="F3F5F5"/>
        </a:accent3>
        <a:accent4>
          <a:srgbClr val="000000"/>
        </a:accent4>
        <a:accent5>
          <a:srgbClr val="F5EACB"/>
        </a:accent5>
        <a:accent6>
          <a:srgbClr val="867462"/>
        </a:accent6>
        <a:hlink>
          <a:srgbClr val="C3B099"/>
        </a:hlink>
        <a:folHlink>
          <a:srgbClr val="D0C9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Modello Rapporto 7">
        <a:dk1>
          <a:srgbClr val="000000"/>
        </a:dk1>
        <a:lt1>
          <a:srgbClr val="EBEEEE"/>
        </a:lt1>
        <a:dk2>
          <a:srgbClr val="000000"/>
        </a:dk2>
        <a:lt2>
          <a:srgbClr val="166952"/>
        </a:lt2>
        <a:accent1>
          <a:srgbClr val="508F7D"/>
        </a:accent1>
        <a:accent2>
          <a:srgbClr val="D2DBD9"/>
        </a:accent2>
        <a:accent3>
          <a:srgbClr val="F3F5F5"/>
        </a:accent3>
        <a:accent4>
          <a:srgbClr val="000000"/>
        </a:accent4>
        <a:accent5>
          <a:srgbClr val="B3C6BF"/>
        </a:accent5>
        <a:accent6>
          <a:srgbClr val="BEC6C4"/>
        </a:accent6>
        <a:hlink>
          <a:srgbClr val="AE5227"/>
        </a:hlink>
        <a:folHlink>
          <a:srgbClr val="E361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Modello Rapporto 8">
        <a:dk1>
          <a:srgbClr val="000000"/>
        </a:dk1>
        <a:lt1>
          <a:srgbClr val="EBEEEE"/>
        </a:lt1>
        <a:dk2>
          <a:srgbClr val="000000"/>
        </a:dk2>
        <a:lt2>
          <a:srgbClr val="CB282A"/>
        </a:lt2>
        <a:accent1>
          <a:srgbClr val="D85E5F"/>
        </a:accent1>
        <a:accent2>
          <a:srgbClr val="BBC9CC"/>
        </a:accent2>
        <a:accent3>
          <a:srgbClr val="F3F5F5"/>
        </a:accent3>
        <a:accent4>
          <a:srgbClr val="000000"/>
        </a:accent4>
        <a:accent5>
          <a:srgbClr val="E9B6B6"/>
        </a:accent5>
        <a:accent6>
          <a:srgbClr val="A9B6B9"/>
        </a:accent6>
        <a:hlink>
          <a:srgbClr val="D0C9BC"/>
        </a:hlink>
        <a:folHlink>
          <a:srgbClr val="E361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Modello Rapporto 9">
        <a:dk1>
          <a:srgbClr val="000000"/>
        </a:dk1>
        <a:lt1>
          <a:srgbClr val="EBEEEE"/>
        </a:lt1>
        <a:dk2>
          <a:srgbClr val="000000"/>
        </a:dk2>
        <a:lt2>
          <a:srgbClr val="707226"/>
        </a:lt2>
        <a:accent1>
          <a:srgbClr val="94955C"/>
        </a:accent1>
        <a:accent2>
          <a:srgbClr val="8B989B"/>
        </a:accent2>
        <a:accent3>
          <a:srgbClr val="F3F5F5"/>
        </a:accent3>
        <a:accent4>
          <a:srgbClr val="000000"/>
        </a:accent4>
        <a:accent5>
          <a:srgbClr val="C8C8B5"/>
        </a:accent5>
        <a:accent6>
          <a:srgbClr val="7D898C"/>
        </a:accent6>
        <a:hlink>
          <a:srgbClr val="C3B099"/>
        </a:hlink>
        <a:folHlink>
          <a:srgbClr val="E361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Modello Rapporto 10">
        <a:dk1>
          <a:srgbClr val="000000"/>
        </a:dk1>
        <a:lt1>
          <a:srgbClr val="EBEEEE"/>
        </a:lt1>
        <a:dk2>
          <a:srgbClr val="000000"/>
        </a:dk2>
        <a:lt2>
          <a:srgbClr val="00366C"/>
        </a:lt2>
        <a:accent1>
          <a:srgbClr val="406891"/>
        </a:accent1>
        <a:accent2>
          <a:srgbClr val="577A8A"/>
        </a:accent2>
        <a:accent3>
          <a:srgbClr val="F3F5F5"/>
        </a:accent3>
        <a:accent4>
          <a:srgbClr val="000000"/>
        </a:accent4>
        <a:accent5>
          <a:srgbClr val="AFB9C7"/>
        </a:accent5>
        <a:accent6>
          <a:srgbClr val="4E6E7D"/>
        </a:accent6>
        <a:hlink>
          <a:srgbClr val="94816D"/>
        </a:hlink>
        <a:folHlink>
          <a:srgbClr val="AE522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uovo Format - Presentazione - 4_3 (italiano)">
  <a:themeElements>
    <a:clrScheme name="GfK Master for PPT 2010 4-3 1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FFFFFF"/>
      </a:accent3>
      <a:accent4>
        <a:srgbClr val="000000"/>
      </a:accent4>
      <a:accent5>
        <a:srgbClr val="AAB0C3"/>
      </a:accent5>
      <a:accent6>
        <a:srgbClr val="007AB5"/>
      </a:accent6>
      <a:hlink>
        <a:srgbClr val="E95E0F"/>
      </a:hlink>
      <a:folHlink>
        <a:srgbClr val="004186"/>
      </a:folHlink>
    </a:clrScheme>
    <a:fontScheme name="GfK">
      <a:majorFont>
        <a:latin typeface="Insight screen"/>
        <a:ea typeface=""/>
        <a:cs typeface=""/>
      </a:majorFont>
      <a:minorFont>
        <a:latin typeface="Insight scre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fK Master for PPT 2010 4-3 1">
        <a:dk1>
          <a:srgbClr val="000000"/>
        </a:dk1>
        <a:lt1>
          <a:srgbClr val="FFFFFF"/>
        </a:lt1>
        <a:dk2>
          <a:srgbClr val="E95E0F"/>
        </a:dk2>
        <a:lt2>
          <a:srgbClr val="928580"/>
        </a:lt2>
        <a:accent1>
          <a:srgbClr val="004186"/>
        </a:accent1>
        <a:accent2>
          <a:srgbClr val="0087C8"/>
        </a:accent2>
        <a:accent3>
          <a:srgbClr val="FFFFFF"/>
        </a:accent3>
        <a:accent4>
          <a:srgbClr val="000000"/>
        </a:accent4>
        <a:accent5>
          <a:srgbClr val="AAB0C3"/>
        </a:accent5>
        <a:accent6>
          <a:srgbClr val="007AB5"/>
        </a:accent6>
        <a:hlink>
          <a:srgbClr val="E95E0F"/>
        </a:hlink>
        <a:folHlink>
          <a:srgbClr val="0041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uovo Format - Presentazione - 4_3 (italiano)">
  <a:themeElements>
    <a:clrScheme name="GfK Master for PPT 2010 4-3 1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FFFFFF"/>
      </a:accent3>
      <a:accent4>
        <a:srgbClr val="000000"/>
      </a:accent4>
      <a:accent5>
        <a:srgbClr val="AAB0C3"/>
      </a:accent5>
      <a:accent6>
        <a:srgbClr val="007AB5"/>
      </a:accent6>
      <a:hlink>
        <a:srgbClr val="E95E0F"/>
      </a:hlink>
      <a:folHlink>
        <a:srgbClr val="004186"/>
      </a:folHlink>
    </a:clrScheme>
    <a:fontScheme name="GfK">
      <a:majorFont>
        <a:latin typeface="Insight screen"/>
        <a:ea typeface=""/>
        <a:cs typeface=""/>
      </a:majorFont>
      <a:minorFont>
        <a:latin typeface="Insight scre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fK Master for PPT 2010 4-3 1">
        <a:dk1>
          <a:srgbClr val="000000"/>
        </a:dk1>
        <a:lt1>
          <a:srgbClr val="FFFFFF"/>
        </a:lt1>
        <a:dk2>
          <a:srgbClr val="E95E0F"/>
        </a:dk2>
        <a:lt2>
          <a:srgbClr val="928580"/>
        </a:lt2>
        <a:accent1>
          <a:srgbClr val="004186"/>
        </a:accent1>
        <a:accent2>
          <a:srgbClr val="0087C8"/>
        </a:accent2>
        <a:accent3>
          <a:srgbClr val="FFFFFF"/>
        </a:accent3>
        <a:accent4>
          <a:srgbClr val="000000"/>
        </a:accent4>
        <a:accent5>
          <a:srgbClr val="AAB0C3"/>
        </a:accent5>
        <a:accent6>
          <a:srgbClr val="007AB5"/>
        </a:accent6>
        <a:hlink>
          <a:srgbClr val="E95E0F"/>
        </a:hlink>
        <a:folHlink>
          <a:srgbClr val="0041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3_Modello Rapporto 3">
    <a:dk1>
      <a:srgbClr val="000000"/>
    </a:dk1>
    <a:lt1>
      <a:srgbClr val="EBEEEE"/>
    </a:lt1>
    <a:dk2>
      <a:srgbClr val="000000"/>
    </a:dk2>
    <a:lt2>
      <a:srgbClr val="577A8A"/>
    </a:lt2>
    <a:accent1>
      <a:srgbClr val="8B989B"/>
    </a:accent1>
    <a:accent2>
      <a:srgbClr val="BBC9CC"/>
    </a:accent2>
    <a:accent3>
      <a:srgbClr val="F3F5F5"/>
    </a:accent3>
    <a:accent4>
      <a:srgbClr val="000000"/>
    </a:accent4>
    <a:accent5>
      <a:srgbClr val="C4CACB"/>
    </a:accent5>
    <a:accent6>
      <a:srgbClr val="A9B6B9"/>
    </a:accent6>
    <a:hlink>
      <a:srgbClr val="D2DBD9"/>
    </a:hlink>
    <a:folHlink>
      <a:srgbClr val="94816D"/>
    </a:folHlink>
  </a:clrScheme>
  <a:fontScheme name="3_Modello Rapporto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11194</TotalTime>
  <Words>118</Words>
  <Application>Microsoft Office PowerPoint</Application>
  <PresentationFormat>Presentazione su schermo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3_Modello Rapporto</vt:lpstr>
      <vt:lpstr>Nuovo Format - Presentazione - 4_3 (italiano)</vt:lpstr>
      <vt:lpstr>1_Nuovo Format - Presentazione - 4_3 (italiano)</vt:lpstr>
      <vt:lpstr>L’INDICE DI TRASPARENZA</vt:lpstr>
      <vt:lpstr>GIUDIZIO POSITIVO SULL’OPERATO DELLA CHIESA CATTOLICA </vt:lpstr>
      <vt:lpstr>DONATORI NELL’ULTIMO ANNO A COMUNITÀ, PARROCCHIE, ISTITUZIONI RELIGIOSE</vt:lpstr>
    </vt:vector>
  </TitlesOfParts>
  <Company>GfK Eurisko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Luigina Basilici</dc:creator>
  <cp:lastModifiedBy>Calabresi Matteo</cp:lastModifiedBy>
  <cp:revision>422</cp:revision>
  <cp:lastPrinted>2013-11-07T09:49:56Z</cp:lastPrinted>
  <dcterms:created xsi:type="dcterms:W3CDTF">2010-11-19T10:32:18Z</dcterms:created>
  <dcterms:modified xsi:type="dcterms:W3CDTF">2013-11-11T11:37:10Z</dcterms:modified>
</cp:coreProperties>
</file>