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55" y="3739971"/>
            <a:ext cx="3886200" cy="30099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546837"/>
            <a:ext cx="9675811" cy="947113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Dalla famiglia il sacerdote e le sue opere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28044" y="1317045"/>
            <a:ext cx="9276567" cy="5432826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400" b="1" dirty="0" smtClean="0">
                <a:solidFill>
                  <a:srgbClr val="C00000"/>
                </a:solidFill>
              </a:rPr>
              <a:t>Obiettivo: </a:t>
            </a:r>
            <a:r>
              <a:rPr lang="it-IT" sz="2400" dirty="0" smtClean="0">
                <a:solidFill>
                  <a:schemeClr val="tx1"/>
                </a:solidFill>
              </a:rPr>
              <a:t>far prendere coscienza alle famiglie, praticanti e non , che il sacerdote  proviene da un contesto familiare e necessita di un sostegno, nel proprio ministero, incarnato dalle dinamiche della vita familiare.</a:t>
            </a:r>
          </a:p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Sensibilizzare le famiglie alla scelta di destinare l’8 per mille alla Chiesa Cattolica, attraverso la compilazione del C.U.D.</a:t>
            </a:r>
          </a:p>
          <a:p>
            <a:pPr algn="just">
              <a:lnSpc>
                <a:spcPct val="110000"/>
              </a:lnSpc>
            </a:pPr>
            <a:r>
              <a:rPr lang="it-IT" sz="2400" dirty="0" smtClean="0">
                <a:solidFill>
                  <a:schemeClr val="tx1"/>
                </a:solidFill>
              </a:rPr>
              <a:t>Avendo formato un gruppo,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   costituito da membri di famiglie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   scelte dalle cinque parrocchie,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2400" dirty="0" smtClean="0">
                <a:solidFill>
                  <a:schemeClr val="tx1"/>
                </a:solidFill>
              </a:rPr>
              <a:t>si faciliterebbe la proposta di tale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  sensibilizzazione nelle periferie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   parrocchiali.</a:t>
            </a:r>
          </a:p>
          <a:p>
            <a:endParaRPr lang="it-IT" sz="2400" dirty="0">
              <a:solidFill>
                <a:schemeClr val="tx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89" y="4574884"/>
            <a:ext cx="2286000" cy="200977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44" y="1317045"/>
            <a:ext cx="1904631" cy="253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70467" y="1287889"/>
            <a:ext cx="9495508" cy="4636394"/>
          </a:xfrm>
        </p:spPr>
        <p:txBody>
          <a:bodyPr>
            <a:no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Programma attività: </a:t>
            </a:r>
            <a:r>
              <a:rPr lang="it-IT" sz="2400" dirty="0" smtClean="0"/>
              <a:t>per non fare sovrapposizioni che appesantirebbero le attività ordinarie delle parrocchie, la sensibilizzazione si dovrebbe inserire all’interno dell’anno pastorale. Si vuole dividere questo in quattro periodi: da settembre a gennaio (dall’inizio delle attività pastorali, passando per i tempi dell’Avvento e del Natale), da gennaio ad aprile (seguendo la vita pubblica del Signore fino alla sua Resurrezione), da aprile a maggio (dalla Pasqua alla Pentecoste), dal successivo settembre a novembre.</a:t>
            </a:r>
          </a:p>
        </p:txBody>
      </p:sp>
    </p:spTree>
    <p:extLst>
      <p:ext uri="{BB962C8B-B14F-4D97-AF65-F5344CB8AC3E}">
        <p14:creationId xmlns:p14="http://schemas.microsoft.com/office/powerpoint/2010/main" val="4049844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3347" y="412123"/>
            <a:ext cx="9353840" cy="5215763"/>
          </a:xfrm>
        </p:spPr>
        <p:txBody>
          <a:bodyPr/>
          <a:lstStyle/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Contenuti: </a:t>
            </a:r>
            <a:r>
              <a:rPr lang="it-IT" sz="2800" dirty="0" smtClean="0"/>
              <a:t>le famiglie formate ricevono il mandato di far animazione di piazza, all’interno delle comunità parrocchiali e negli ambienti di lavoro.</a:t>
            </a:r>
          </a:p>
          <a:p>
            <a:pPr algn="just"/>
            <a:r>
              <a:rPr lang="it-IT" sz="2800" dirty="0" smtClean="0"/>
              <a:t>Le famiglie allestiranno alcuni stand di promozione attraverso i quali si potrà prendere visione di uno spot video, di un </a:t>
            </a:r>
            <a:r>
              <a:rPr lang="it-IT" sz="2800" dirty="0" err="1" smtClean="0"/>
              <a:t>depliant</a:t>
            </a:r>
            <a:r>
              <a:rPr lang="it-IT" sz="2800" dirty="0" smtClean="0"/>
              <a:t> e, per gli anziani e gli ammalati (anche in occasione dell’11 febbraio), la possibilità di compilare il CUD con l’aiuto degli animatori.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893" y="4167666"/>
            <a:ext cx="3172563" cy="2690334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337" y="4364615"/>
            <a:ext cx="4238168" cy="192181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649456" y="4167666"/>
            <a:ext cx="523873" cy="7419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804337" y="4344413"/>
            <a:ext cx="590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8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692278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87519" y="2374693"/>
            <a:ext cx="9147778" cy="4069543"/>
          </a:xfrm>
        </p:spPr>
        <p:txBody>
          <a:bodyPr>
            <a:noAutofit/>
          </a:bodyPr>
          <a:lstStyle/>
          <a:p>
            <a:pPr algn="just"/>
            <a:r>
              <a:rPr lang="it-IT" sz="2400" dirty="0" smtClean="0"/>
              <a:t>Valutazione delle famiglie\animatori;</a:t>
            </a:r>
          </a:p>
          <a:p>
            <a:pPr algn="just"/>
            <a:r>
              <a:rPr lang="it-IT" sz="2400" dirty="0" smtClean="0"/>
              <a:t>Valutazione, in percentuale al numero degli abitanti delle parrocchie, della gente concretamente raggiunta dagli operatori degli stand.</a:t>
            </a:r>
          </a:p>
          <a:p>
            <a:pPr algn="just"/>
            <a:r>
              <a:rPr lang="it-IT" sz="2400" dirty="0" smtClean="0"/>
              <a:t>Valutazione del numero dei C.U.D. concretamente firmati.</a:t>
            </a:r>
          </a:p>
          <a:p>
            <a:pPr algn="just"/>
            <a:r>
              <a:rPr lang="it-IT" sz="2400" dirty="0" smtClean="0"/>
              <a:t>Valutazione delle risorse umane: in riferimento alla crescita spirituale e all’impegno del laicato coinvolto, dal quale nominare il referente del Sovvenire auspicato per ogni parrocchia.</a:t>
            </a:r>
            <a:endParaRPr lang="it-IT" sz="2400" dirty="0"/>
          </a:p>
          <a:p>
            <a:endParaRPr lang="it-IT" sz="24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931831" y="528034"/>
            <a:ext cx="965915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i="1" dirty="0">
                <a:solidFill>
                  <a:srgbClr val="C00000"/>
                </a:solidFill>
              </a:rPr>
              <a:t>Valutazione dei risultati: </a:t>
            </a:r>
            <a:r>
              <a:rPr lang="it-IT" sz="2400" i="1" dirty="0">
                <a:solidFill>
                  <a:srgbClr val="C00000"/>
                </a:solidFill>
              </a:rPr>
              <a:t>si vorrebbe riservare il mese di maggio alla </a:t>
            </a:r>
            <a:r>
              <a:rPr lang="it-IT" sz="2400" b="1" i="1" dirty="0">
                <a:solidFill>
                  <a:srgbClr val="C00000"/>
                </a:solidFill>
              </a:rPr>
              <a:t>valutazione dei risultati,</a:t>
            </a:r>
            <a:r>
              <a:rPr lang="it-IT" sz="2400" i="1" dirty="0">
                <a:solidFill>
                  <a:srgbClr val="C00000"/>
                </a:solidFill>
              </a:rPr>
              <a:t> conseguiti dai formatori (parroco e qualche referente diocesano) nei riguardi dei collaboratori territoriali delle </a:t>
            </a:r>
            <a:r>
              <a:rPr lang="it-IT" sz="2400" i="1" dirty="0" smtClean="0">
                <a:solidFill>
                  <a:srgbClr val="C00000"/>
                </a:solidFill>
              </a:rPr>
              <a:t>parrocchie:</a:t>
            </a:r>
            <a:endParaRPr lang="it-IT" sz="2400" i="1" dirty="0">
              <a:solidFill>
                <a:srgbClr val="C0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88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346</Words>
  <Application>Microsoft Office PowerPoint</Application>
  <PresentationFormat>Personalizzato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Filo</vt:lpstr>
      <vt:lpstr>Dalla famiglia il sacerdote e le sue opere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Dalla famiglia il sacerdote</dc:title>
  <dc:creator>Vincenzo Del Mastro</dc:creator>
  <cp:lastModifiedBy>SPSE01</cp:lastModifiedBy>
  <cp:revision>11</cp:revision>
  <dcterms:created xsi:type="dcterms:W3CDTF">2014-09-04T20:03:13Z</dcterms:created>
  <dcterms:modified xsi:type="dcterms:W3CDTF">2014-09-05T08:57:18Z</dcterms:modified>
</cp:coreProperties>
</file>